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png" ContentType="image/png"/>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Masters/slideMaster3.xml" ContentType="application/vnd.openxmlformats-officedocument.presentationml.slideMaster+xml"/>
  <Override PartName="/ppt/theme/theme3.xml" ContentType="application/vnd.openxmlformats-officedocument.theme+xml"/>
  <Override PartName="/ppt/slideMasters/slideMaster4.xml" ContentType="application/vnd.openxmlformats-officedocument.presentationml.slideMaster+xml"/>
  <Override PartName="/ppt/theme/theme4.xml" ContentType="application/vnd.openxmlformats-officedocument.theme+xml"/>
  <Override PartName="/ppt/slideMasters/slideMaster5.xml" ContentType="application/vnd.openxmlformats-officedocument.presentationml.slideMaster+xml"/>
  <Override PartName="/ppt/theme/theme5.xml" ContentType="application/vnd.openxmlformats-officedocument.theme+xml"/>
  <Override PartName="/ppt/slideMasters/slideMaster6.xml" ContentType="application/vnd.openxmlformats-officedocument.presentationml.slideMaster+xml"/>
  <Override PartName="/ppt/theme/theme6.xml" ContentType="application/vnd.openxmlformats-officedocument.theme+xml"/>
  <Override PartName="/ppt/slideMasters/slideMaster7.xml" ContentType="application/vnd.openxmlformats-officedocument.presentationml.slideMaster+xml"/>
  <Override PartName="/ppt/theme/theme7.xml" ContentType="application/vnd.openxmlformats-officedocument.theme+xml"/>
  <Override PartName="/ppt/slideMasters/slideMaster8.xml" ContentType="application/vnd.openxmlformats-officedocument.presentationml.slideMaster+xml"/>
  <Override PartName="/ppt/theme/theme8.xml" ContentType="application/vnd.openxmlformats-officedocument.theme+xml"/>
  <Override PartName="/ppt/slideMasters/slideMaster9.xml" ContentType="application/vnd.openxmlformats-officedocument.presentationml.slideMaster+xml"/>
  <Override PartName="/ppt/theme/theme9.xml" ContentType="application/vnd.openxmlformats-officedocument.theme+xml"/>
  <Override PartName="/ppt/slideMasters/slideMaster10.xml" ContentType="application/vnd.openxmlformats-officedocument.presentationml.slideMaster+xml"/>
  <Override PartName="/ppt/theme/theme10.xml" ContentType="application/vnd.openxmlformats-officedocument.theme+xml"/>
  <Override PartName="/ppt/slideMasters/slideMaster11.xml" ContentType="application/vnd.openxmlformats-officedocument.presentationml.slideMaster+xml"/>
  <Override PartName="/ppt/theme/theme11.xml" ContentType="application/vnd.openxmlformats-officedocument.theme+xml"/>
  <Override PartName="/ppt/slideMasters/slideMaster12.xml" ContentType="application/vnd.openxmlformats-officedocument.presentationml.slideMaster+xml"/>
  <Override PartName="/ppt/theme/theme12.xml" ContentType="application/vnd.openxmlformats-officedocument.theme+xml"/>
  <Override PartName="/ppt/slideMasters/slideMaster13.xml" ContentType="application/vnd.openxmlformats-officedocument.presentationml.slideMaster+xml"/>
  <Override PartName="/ppt/theme/theme13.xml" ContentType="application/vnd.openxmlformats-officedocument.theme+xml"/>
  <Override PartName="/ppt/slideMasters/slideMaster14.xml" ContentType="application/vnd.openxmlformats-officedocument.presentationml.slideMaster+xml"/>
  <Override PartName="/ppt/theme/theme14.xml" ContentType="application/vnd.openxmlformats-officedocument.theme+xml"/>
  <Override PartName="/ppt/slideMasters/slideMaster15.xml" ContentType="application/vnd.openxmlformats-officedocument.presentationml.slideMaster+xml"/>
  <Override PartName="/ppt/theme/theme15.xml" ContentType="application/vnd.openxmlformats-officedocument.theme+xml"/>
  <Override PartName="/ppt/slideMasters/slideMaster16.xml" ContentType="application/vnd.openxmlformats-officedocument.presentationml.slideMaster+xml"/>
  <Override PartName="/ppt/theme/theme16.xml" ContentType="application/vnd.openxmlformats-officedocument.theme+xml"/>
  <Override PartName="/ppt/slideMasters/slideMaster17.xml" ContentType="application/vnd.openxmlformats-officedocument.presentationml.slideMaster+xml"/>
  <Override PartName="/ppt/theme/theme17.xml" ContentType="application/vnd.openxmlformats-officedocument.theme+xml"/>
  <Override PartName="/ppt/slideMasters/slideMaster18.xml" ContentType="application/vnd.openxmlformats-officedocument.presentationml.slideMaster+xml"/>
  <Override PartName="/ppt/theme/theme18.xml" ContentType="application/vnd.openxmlformats-officedocument.theme+xml"/>
  <Override PartName="/ppt/slideMasters/slideMaster19.xml" ContentType="application/vnd.openxmlformats-officedocument.presentationml.slideMaster+xml"/>
  <Override PartName="/ppt/theme/theme19.xml" ContentType="application/vnd.openxmlformats-officedocument.theme+xml"/>
  <Override PartName="/ppt/slideMasters/slideMaster20.xml" ContentType="application/vnd.openxmlformats-officedocument.presentationml.slideMaster+xml"/>
  <Override PartName="/ppt/theme/theme20.xml" ContentType="application/vnd.openxmlformats-officedocument.theme+xml"/>
  <Override PartName="/ppt/slideMasters/slideMaster21.xml" ContentType="application/vnd.openxmlformats-officedocument.presentationml.slideMaster+xml"/>
  <Override PartName="/ppt/theme/theme21.xml" ContentType="application/vnd.openxmlformats-officedocument.theme+xml"/>
  <Override PartName="/ppt/slideMasters/slideMaster22.xml" ContentType="application/vnd.openxmlformats-officedocument.presentationml.slideMaster+xml"/>
  <Override PartName="/ppt/theme/theme22.xml" ContentType="application/vnd.openxmlformats-officedocument.theme+xml"/>
  <Override PartName="/ppt/slideMasters/slideMaster23.xml" ContentType="application/vnd.openxmlformats-officedocument.presentationml.slideMaster+xml"/>
  <Override PartName="/ppt/theme/theme23.xml" ContentType="application/vnd.openxmlformats-officedocument.theme+xml"/>
  <Override PartName="/ppt/slideMasters/slideMaster24.xml" ContentType="application/vnd.openxmlformats-officedocument.presentationml.slideMaster+xml"/>
  <Override PartName="/ppt/theme/theme24.xml" ContentType="application/vnd.openxmlformats-officedocument.theme+xml"/>
  <Override PartName="/ppt/slideMasters/slideMaster25.xml" ContentType="application/vnd.openxmlformats-officedocument.presentationml.slideMaster+xml"/>
  <Override PartName="/ppt/theme/theme25.xml" ContentType="application/vnd.openxmlformats-officedocument.theme+xml"/>
  <Override PartName="/ppt/slideMasters/slideMaster26.xml" ContentType="application/vnd.openxmlformats-officedocument.presentationml.slideMaster+xml"/>
  <Override PartName="/ppt/theme/theme26.xml" ContentType="application/vnd.openxmlformats-officedocument.theme+xml"/>
  <Override PartName="/ppt/slideMasters/slideMaster27.xml" ContentType="application/vnd.openxmlformats-officedocument.presentationml.slideMaster+xml"/>
  <Override PartName="/ppt/theme/theme27.xml" ContentType="application/vnd.openxmlformats-officedocument.theme+xml"/>
  <Override PartName="/ppt/slideMasters/slideMaster28.xml" ContentType="application/vnd.openxmlformats-officedocument.presentationml.slideMaster+xml"/>
  <Override PartName="/ppt/theme/theme28.xml" ContentType="application/vnd.openxmlformats-officedocument.theme+xml"/>
  <Override PartName="/ppt/slideMasters/slideMaster29.xml" ContentType="application/vnd.openxmlformats-officedocument.presentationml.slideMaster+xml"/>
  <Override PartName="/ppt/theme/theme29.xml" ContentType="application/vnd.openxmlformats-officedocument.theme+xml"/>
  <Override PartName="/ppt/slideMasters/slideMaster30.xml" ContentType="application/vnd.openxmlformats-officedocument.presentationml.slideMaster+xml"/>
  <Override PartName="/ppt/theme/theme30.xml" ContentType="application/vnd.openxmlformats-officedocument.theme+xml"/>
  <Override PartName="/ppt/notesMasters/notesMaster1.xml" ContentType="application/vnd.openxmlformats-officedocument.presentationml.notesMaster+xml"/>
  <Override PartName="/ppt/theme/theme3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Slides/notesSlide51.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507697" r:id="rId332"/>
    <p:sldMasterId id="2147507698" r:id="rId334"/>
    <p:sldMasterId id="2147507699" r:id="rId336"/>
    <p:sldMasterId id="2147507700" r:id="rId338"/>
    <p:sldMasterId id="2147507701" r:id="rId340"/>
    <p:sldMasterId id="2147507702" r:id="rId342"/>
    <p:sldMasterId id="2147507703" r:id="rId344"/>
    <p:sldMasterId id="2147507704" r:id="rId346"/>
    <p:sldMasterId id="2147507705" r:id="rId348"/>
    <p:sldMasterId id="2147507706" r:id="rId350"/>
    <p:sldMasterId id="2147507707" r:id="rId352"/>
    <p:sldMasterId id="2147507708" r:id="rId354"/>
    <p:sldMasterId id="2147507709" r:id="rId356"/>
    <p:sldMasterId id="2147507710" r:id="rId358"/>
    <p:sldMasterId id="2147507711" r:id="rId360"/>
    <p:sldMasterId id="2147507712" r:id="rId362"/>
    <p:sldMasterId id="2147507713" r:id="rId364"/>
    <p:sldMasterId id="2147507714" r:id="rId366"/>
    <p:sldMasterId id="2147507715" r:id="rId368"/>
    <p:sldMasterId id="2147507716" r:id="rId370"/>
    <p:sldMasterId id="2147507717" r:id="rId372"/>
    <p:sldMasterId id="2147507718" r:id="rId374"/>
    <p:sldMasterId id="2147507719" r:id="rId376"/>
    <p:sldMasterId id="2147507720" r:id="rId378"/>
    <p:sldMasterId id="2147507721" r:id="rId380"/>
    <p:sldMasterId id="2147507722" r:id="rId382"/>
    <p:sldMasterId id="2147507723" r:id="rId384"/>
    <p:sldMasterId id="2147507724" r:id="rId386"/>
    <p:sldMasterId id="2147507725" r:id="rId388"/>
    <p:sldMasterId id="2147507726" r:id="rId390"/>
  </p:sldMasterIdLst>
  <p:notesMasterIdLst>
    <p:notesMasterId r:id="rId392"/>
  </p:notesMasterIdLst>
  <p:sldIdLst>
    <p:sldId id="268" r:id="rId394"/>
    <p:sldId id="318" r:id="rId395"/>
    <p:sldId id="299" r:id="rId396"/>
    <p:sldId id="300" r:id="rId397"/>
    <p:sldId id="321" r:id="rId398"/>
    <p:sldId id="322" r:id="rId399"/>
    <p:sldId id="323" r:id="rId400"/>
    <p:sldId id="324" r:id="rId401"/>
    <p:sldId id="325" r:id="rId402"/>
    <p:sldId id="319" r:id="rId403"/>
    <p:sldId id="339" r:id="rId404"/>
    <p:sldId id="340" r:id="rId405"/>
    <p:sldId id="320" r:id="rId406"/>
    <p:sldId id="326" r:id="rId407"/>
    <p:sldId id="327" r:id="rId408"/>
    <p:sldId id="328" r:id="rId409"/>
    <p:sldId id="298" r:id="rId410"/>
    <p:sldId id="301" r:id="rId411"/>
    <p:sldId id="302" r:id="rId412"/>
    <p:sldId id="338" r:id="rId413"/>
    <p:sldId id="303" r:id="rId414"/>
    <p:sldId id="304" r:id="rId415"/>
    <p:sldId id="305" r:id="rId416"/>
    <p:sldId id="306" r:id="rId417"/>
    <p:sldId id="307" r:id="rId418"/>
    <p:sldId id="308" r:id="rId419"/>
    <p:sldId id="309" r:id="rId420"/>
    <p:sldId id="310" r:id="rId421"/>
    <p:sldId id="311" r:id="rId422"/>
    <p:sldId id="312" r:id="rId423"/>
    <p:sldId id="313" r:id="rId424"/>
    <p:sldId id="314" r:id="rId425"/>
    <p:sldId id="315" r:id="rId426"/>
    <p:sldId id="316" r:id="rId427"/>
    <p:sldId id="317" r:id="rId428"/>
    <p:sldId id="329" r:id="rId429"/>
    <p:sldId id="330" r:id="rId430"/>
    <p:sldId id="331" r:id="rId431"/>
    <p:sldId id="332" r:id="rId432"/>
    <p:sldId id="333" r:id="rId433"/>
    <p:sldId id="334" r:id="rId434"/>
    <p:sldId id="335" r:id="rId435"/>
    <p:sldId id="336" r:id="rId436"/>
    <p:sldId id="337" r:id="rId437"/>
    <p:sldId id="459" r:id="rId438"/>
    <p:sldId id="460" r:id="rId439"/>
    <p:sldId id="461" r:id="rId440"/>
    <p:sldId id="462" r:id="rId441"/>
    <p:sldId id="463" r:id="rId442"/>
    <p:sldId id="464" r:id="rId443"/>
    <p:sldId id="465" r:id="rId444"/>
    <p:sldId id="466" r:id="rId445"/>
    <p:sldId id="467" r:id="rId446"/>
    <p:sldId id="468" r:id="rId447"/>
    <p:sldId id="469" r:id="rId448"/>
    <p:sldId id="470" r:id="rId449"/>
    <p:sldId id="471" r:id="rId450"/>
    <p:sldId id="472" r:id="rId451"/>
    <p:sldId id="473" r:id="rId452"/>
    <p:sldId id="474" r:id="rId453"/>
    <p:sldId id="475" r:id="rId454"/>
    <p:sldId id="476" r:id="rId455"/>
    <p:sldId id="477" r:id="rId456"/>
    <p:sldId id="478" r:id="rId457"/>
    <p:sldId id="361" r:id="rId458"/>
    <p:sldId id="362" r:id="rId459"/>
    <p:sldId id="363" r:id="rId460"/>
    <p:sldId id="364" r:id="rId461"/>
    <p:sldId id="365" r:id="rId462"/>
    <p:sldId id="366" r:id="rId463"/>
    <p:sldId id="367" r:id="rId464"/>
    <p:sldId id="368" r:id="rId465"/>
    <p:sldId id="369" r:id="rId466"/>
    <p:sldId id="370" r:id="rId467"/>
    <p:sldId id="371" r:id="rId468"/>
    <p:sldId id="372" r:id="rId469"/>
    <p:sldId id="373" r:id="rId470"/>
    <p:sldId id="374" r:id="rId471"/>
    <p:sldId id="375" r:id="rId472"/>
    <p:sldId id="376" r:id="rId473"/>
    <p:sldId id="377" r:id="rId474"/>
    <p:sldId id="378" r:id="rId475"/>
    <p:sldId id="379" r:id="rId476"/>
    <p:sldId id="380" r:id="rId477"/>
    <p:sldId id="381" r:id="rId478"/>
    <p:sldId id="382" r:id="rId479"/>
    <p:sldId id="383" r:id="rId480"/>
    <p:sldId id="384" r:id="rId481"/>
    <p:sldId id="385" r:id="rId482"/>
    <p:sldId id="386" r:id="rId483"/>
    <p:sldId id="387" r:id="rId484"/>
    <p:sldId id="388" r:id="rId485"/>
    <p:sldId id="389" r:id="rId486"/>
    <p:sldId id="390" r:id="rId487"/>
    <p:sldId id="391" r:id="rId488"/>
    <p:sldId id="392" r:id="rId489"/>
    <p:sldId id="393" r:id="rId490"/>
    <p:sldId id="394" r:id="rId491"/>
    <p:sldId id="395" r:id="rId492"/>
    <p:sldId id="396" r:id="rId493"/>
    <p:sldId id="397" r:id="rId494"/>
    <p:sldId id="398" r:id="rId495"/>
    <p:sldId id="399" r:id="rId496"/>
    <p:sldId id="400" r:id="rId497"/>
    <p:sldId id="401" r:id="rId498"/>
    <p:sldId id="402" r:id="rId499"/>
    <p:sldId id="403" r:id="rId500"/>
    <p:sldId id="404" r:id="rId501"/>
    <p:sldId id="405" r:id="rId502"/>
    <p:sldId id="406" r:id="rId503"/>
    <p:sldId id="407" r:id="rId504"/>
    <p:sldId id="408" r:id="rId505"/>
    <p:sldId id="409" r:id="rId506"/>
    <p:sldId id="410" r:id="rId507"/>
    <p:sldId id="411" r:id="rId508"/>
    <p:sldId id="412" r:id="rId509"/>
    <p:sldId id="413" r:id="rId510"/>
    <p:sldId id="414" r:id="rId511"/>
    <p:sldId id="415" r:id="rId512"/>
    <p:sldId id="416" r:id="rId513"/>
    <p:sldId id="417" r:id="rId514"/>
    <p:sldId id="418" r:id="rId515"/>
    <p:sldId id="419" r:id="rId516"/>
    <p:sldId id="420" r:id="rId517"/>
    <p:sldId id="421" r:id="rId518"/>
    <p:sldId id="422" r:id="rId519"/>
    <p:sldId id="423" r:id="rId520"/>
    <p:sldId id="424" r:id="rId521"/>
    <p:sldId id="425" r:id="rId522"/>
    <p:sldId id="426" r:id="rId523"/>
    <p:sldId id="427" r:id="rId524"/>
    <p:sldId id="428" r:id="rId525"/>
    <p:sldId id="429" r:id="rId526"/>
    <p:sldId id="430" r:id="rId527"/>
    <p:sldId id="431" r:id="rId528"/>
    <p:sldId id="432" r:id="rId529"/>
    <p:sldId id="433" r:id="rId530"/>
    <p:sldId id="434" r:id="rId531"/>
    <p:sldId id="435" r:id="rId532"/>
    <p:sldId id="436" r:id="rId533"/>
    <p:sldId id="437" r:id="rId534"/>
    <p:sldId id="438" r:id="rId535"/>
    <p:sldId id="439" r:id="rId536"/>
    <p:sldId id="440" r:id="rId537"/>
    <p:sldId id="441" r:id="rId538"/>
    <p:sldId id="442" r:id="rId539"/>
    <p:sldId id="443" r:id="rId540"/>
    <p:sldId id="444" r:id="rId541"/>
    <p:sldId id="445" r:id="rId542"/>
    <p:sldId id="446" r:id="rId543"/>
    <p:sldId id="447" r:id="rId544"/>
    <p:sldId id="448" r:id="rId545"/>
    <p:sldId id="449" r:id="rId546"/>
    <p:sldId id="450" r:id="rId547"/>
    <p:sldId id="451" r:id="rId548"/>
    <p:sldId id="452" r:id="rId549"/>
    <p:sldId id="453" r:id="rId550"/>
    <p:sldId id="454" r:id="rId551"/>
    <p:sldId id="455" r:id="rId552"/>
    <p:sldId id="456" r:id="rId553"/>
    <p:sldId id="457" r:id="rId554"/>
    <p:sldId id="458" r:id="rId555"/>
  </p:sldIdLst>
  <p:sldSz cx="9144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2" autoAdjust="0"/>
    <p:restoredTop sz="92986" autoAdjust="0"/>
  </p:normalViewPr>
  <p:slideViewPr>
    <p:cSldViewPr snapToGrid="1" snapToObjects="1">
      <p:cViewPr varScale="1">
        <p:scale>
          <a:sx n="104" d="100"/>
          <a:sy n="104" d="100"/>
        </p:scale>
        <p:origin x="-1740" y="-90"/>
      </p:cViewPr>
      <p:guideLst/>
    </p:cSldViewPr>
  </p:slideViewPr>
  <p:notesTextViewPr>
    <p:cViewPr>
      <p:scale>
        <a:sx n="1" d="1"/>
        <a:sy n="1" d="1"/>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332" Type="http://schemas.openxmlformats.org/officeDocument/2006/relationships/slideMaster" Target="slideMasters/slideMaster1.xml"></Relationship><Relationship Id="rId333" Type="http://schemas.openxmlformats.org/officeDocument/2006/relationships/theme" Target="theme/theme1.xml"></Relationship><Relationship Id="rId334" Type="http://schemas.openxmlformats.org/officeDocument/2006/relationships/slideMaster" Target="slideMasters/slideMaster2.xml"></Relationship><Relationship Id="rId336" Type="http://schemas.openxmlformats.org/officeDocument/2006/relationships/slideMaster" Target="slideMasters/slideMaster3.xml"></Relationship><Relationship Id="rId338" Type="http://schemas.openxmlformats.org/officeDocument/2006/relationships/slideMaster" Target="slideMasters/slideMaster4.xml"></Relationship><Relationship Id="rId340" Type="http://schemas.openxmlformats.org/officeDocument/2006/relationships/slideMaster" Target="slideMasters/slideMaster5.xml"></Relationship><Relationship Id="rId342" Type="http://schemas.openxmlformats.org/officeDocument/2006/relationships/slideMaster" Target="slideMasters/slideMaster6.xml"></Relationship><Relationship Id="rId344" Type="http://schemas.openxmlformats.org/officeDocument/2006/relationships/slideMaster" Target="slideMasters/slideMaster7.xml"></Relationship><Relationship Id="rId346" Type="http://schemas.openxmlformats.org/officeDocument/2006/relationships/slideMaster" Target="slideMasters/slideMaster8.xml"></Relationship><Relationship Id="rId348" Type="http://schemas.openxmlformats.org/officeDocument/2006/relationships/slideMaster" Target="slideMasters/slideMaster9.xml"></Relationship><Relationship Id="rId350" Type="http://schemas.openxmlformats.org/officeDocument/2006/relationships/slideMaster" Target="slideMasters/slideMaster10.xml"></Relationship><Relationship Id="rId352" Type="http://schemas.openxmlformats.org/officeDocument/2006/relationships/slideMaster" Target="slideMasters/slideMaster11.xml"></Relationship><Relationship Id="rId354" Type="http://schemas.openxmlformats.org/officeDocument/2006/relationships/slideMaster" Target="slideMasters/slideMaster12.xml"></Relationship><Relationship Id="rId356" Type="http://schemas.openxmlformats.org/officeDocument/2006/relationships/slideMaster" Target="slideMasters/slideMaster13.xml"></Relationship><Relationship Id="rId358" Type="http://schemas.openxmlformats.org/officeDocument/2006/relationships/slideMaster" Target="slideMasters/slideMaster14.xml"></Relationship><Relationship Id="rId360" Type="http://schemas.openxmlformats.org/officeDocument/2006/relationships/slideMaster" Target="slideMasters/slideMaster15.xml"></Relationship><Relationship Id="rId362" Type="http://schemas.openxmlformats.org/officeDocument/2006/relationships/slideMaster" Target="slideMasters/slideMaster16.xml"></Relationship><Relationship Id="rId364" Type="http://schemas.openxmlformats.org/officeDocument/2006/relationships/slideMaster" Target="slideMasters/slideMaster17.xml"></Relationship><Relationship Id="rId366" Type="http://schemas.openxmlformats.org/officeDocument/2006/relationships/slideMaster" Target="slideMasters/slideMaster18.xml"></Relationship><Relationship Id="rId368" Type="http://schemas.openxmlformats.org/officeDocument/2006/relationships/slideMaster" Target="slideMasters/slideMaster19.xml"></Relationship><Relationship Id="rId370" Type="http://schemas.openxmlformats.org/officeDocument/2006/relationships/slideMaster" Target="slideMasters/slideMaster20.xml"></Relationship><Relationship Id="rId372" Type="http://schemas.openxmlformats.org/officeDocument/2006/relationships/slideMaster" Target="slideMasters/slideMaster21.xml"></Relationship><Relationship Id="rId374" Type="http://schemas.openxmlformats.org/officeDocument/2006/relationships/slideMaster" Target="slideMasters/slideMaster22.xml"></Relationship><Relationship Id="rId376" Type="http://schemas.openxmlformats.org/officeDocument/2006/relationships/slideMaster" Target="slideMasters/slideMaster23.xml"></Relationship><Relationship Id="rId378" Type="http://schemas.openxmlformats.org/officeDocument/2006/relationships/slideMaster" Target="slideMasters/slideMaster24.xml"></Relationship><Relationship Id="rId380" Type="http://schemas.openxmlformats.org/officeDocument/2006/relationships/slideMaster" Target="slideMasters/slideMaster25.xml"></Relationship><Relationship Id="rId382" Type="http://schemas.openxmlformats.org/officeDocument/2006/relationships/slideMaster" Target="slideMasters/slideMaster26.xml"></Relationship><Relationship Id="rId384" Type="http://schemas.openxmlformats.org/officeDocument/2006/relationships/slideMaster" Target="slideMasters/slideMaster27.xml"></Relationship><Relationship Id="rId386" Type="http://schemas.openxmlformats.org/officeDocument/2006/relationships/slideMaster" Target="slideMasters/slideMaster28.xml"></Relationship><Relationship Id="rId388" Type="http://schemas.openxmlformats.org/officeDocument/2006/relationships/slideMaster" Target="slideMasters/slideMaster29.xml"></Relationship><Relationship Id="rId390" Type="http://schemas.openxmlformats.org/officeDocument/2006/relationships/slideMaster" Target="slideMasters/slideMaster30.xml"></Relationship><Relationship Id="rId392" Type="http://schemas.openxmlformats.org/officeDocument/2006/relationships/notesMaster" Target="notesMasters/notesMaster1.xml"></Relationship><Relationship Id="rId394" Type="http://schemas.openxmlformats.org/officeDocument/2006/relationships/slide" Target="slides/slide1.xml"></Relationship><Relationship Id="rId395" Type="http://schemas.openxmlformats.org/officeDocument/2006/relationships/slide" Target="slides/slide2.xml"></Relationship><Relationship Id="rId396" Type="http://schemas.openxmlformats.org/officeDocument/2006/relationships/slide" Target="slides/slide3.xml"></Relationship><Relationship Id="rId397" Type="http://schemas.openxmlformats.org/officeDocument/2006/relationships/slide" Target="slides/slide4.xml"></Relationship><Relationship Id="rId398" Type="http://schemas.openxmlformats.org/officeDocument/2006/relationships/slide" Target="slides/slide5.xml"></Relationship><Relationship Id="rId399" Type="http://schemas.openxmlformats.org/officeDocument/2006/relationships/slide" Target="slides/slide6.xml"></Relationship><Relationship Id="rId400" Type="http://schemas.openxmlformats.org/officeDocument/2006/relationships/slide" Target="slides/slide7.xml"></Relationship><Relationship Id="rId401" Type="http://schemas.openxmlformats.org/officeDocument/2006/relationships/slide" Target="slides/slide8.xml"></Relationship><Relationship Id="rId402" Type="http://schemas.openxmlformats.org/officeDocument/2006/relationships/slide" Target="slides/slide9.xml"></Relationship><Relationship Id="rId403" Type="http://schemas.openxmlformats.org/officeDocument/2006/relationships/slide" Target="slides/slide10.xml"></Relationship><Relationship Id="rId404" Type="http://schemas.openxmlformats.org/officeDocument/2006/relationships/slide" Target="slides/slide11.xml"></Relationship><Relationship Id="rId405" Type="http://schemas.openxmlformats.org/officeDocument/2006/relationships/slide" Target="slides/slide12.xml"></Relationship><Relationship Id="rId406" Type="http://schemas.openxmlformats.org/officeDocument/2006/relationships/slide" Target="slides/slide13.xml"></Relationship><Relationship Id="rId407" Type="http://schemas.openxmlformats.org/officeDocument/2006/relationships/slide" Target="slides/slide14.xml"></Relationship><Relationship Id="rId408" Type="http://schemas.openxmlformats.org/officeDocument/2006/relationships/slide" Target="slides/slide15.xml"></Relationship><Relationship Id="rId409" Type="http://schemas.openxmlformats.org/officeDocument/2006/relationships/slide" Target="slides/slide16.xml"></Relationship><Relationship Id="rId410" Type="http://schemas.openxmlformats.org/officeDocument/2006/relationships/slide" Target="slides/slide17.xml"></Relationship><Relationship Id="rId411" Type="http://schemas.openxmlformats.org/officeDocument/2006/relationships/slide" Target="slides/slide18.xml"></Relationship><Relationship Id="rId412" Type="http://schemas.openxmlformats.org/officeDocument/2006/relationships/slide" Target="slides/slide19.xml"></Relationship><Relationship Id="rId413" Type="http://schemas.openxmlformats.org/officeDocument/2006/relationships/slide" Target="slides/slide20.xml"></Relationship><Relationship Id="rId414" Type="http://schemas.openxmlformats.org/officeDocument/2006/relationships/slide" Target="slides/slide21.xml"></Relationship><Relationship Id="rId415" Type="http://schemas.openxmlformats.org/officeDocument/2006/relationships/slide" Target="slides/slide22.xml"></Relationship><Relationship Id="rId416" Type="http://schemas.openxmlformats.org/officeDocument/2006/relationships/slide" Target="slides/slide23.xml"></Relationship><Relationship Id="rId417" Type="http://schemas.openxmlformats.org/officeDocument/2006/relationships/slide" Target="slides/slide24.xml"></Relationship><Relationship Id="rId418" Type="http://schemas.openxmlformats.org/officeDocument/2006/relationships/slide" Target="slides/slide25.xml"></Relationship><Relationship Id="rId419" Type="http://schemas.openxmlformats.org/officeDocument/2006/relationships/slide" Target="slides/slide26.xml"></Relationship><Relationship Id="rId420" Type="http://schemas.openxmlformats.org/officeDocument/2006/relationships/slide" Target="slides/slide27.xml"></Relationship><Relationship Id="rId421" Type="http://schemas.openxmlformats.org/officeDocument/2006/relationships/slide" Target="slides/slide28.xml"></Relationship><Relationship Id="rId422" Type="http://schemas.openxmlformats.org/officeDocument/2006/relationships/slide" Target="slides/slide29.xml"></Relationship><Relationship Id="rId423" Type="http://schemas.openxmlformats.org/officeDocument/2006/relationships/slide" Target="slides/slide30.xml"></Relationship><Relationship Id="rId424" Type="http://schemas.openxmlformats.org/officeDocument/2006/relationships/slide" Target="slides/slide31.xml"></Relationship><Relationship Id="rId425" Type="http://schemas.openxmlformats.org/officeDocument/2006/relationships/slide" Target="slides/slide32.xml"></Relationship><Relationship Id="rId426" Type="http://schemas.openxmlformats.org/officeDocument/2006/relationships/slide" Target="slides/slide33.xml"></Relationship><Relationship Id="rId427" Type="http://schemas.openxmlformats.org/officeDocument/2006/relationships/slide" Target="slides/slide34.xml"></Relationship><Relationship Id="rId428" Type="http://schemas.openxmlformats.org/officeDocument/2006/relationships/slide" Target="slides/slide35.xml"></Relationship><Relationship Id="rId429" Type="http://schemas.openxmlformats.org/officeDocument/2006/relationships/slide" Target="slides/slide36.xml"></Relationship><Relationship Id="rId430" Type="http://schemas.openxmlformats.org/officeDocument/2006/relationships/slide" Target="slides/slide37.xml"></Relationship><Relationship Id="rId431" Type="http://schemas.openxmlformats.org/officeDocument/2006/relationships/slide" Target="slides/slide38.xml"></Relationship><Relationship Id="rId432" Type="http://schemas.openxmlformats.org/officeDocument/2006/relationships/slide" Target="slides/slide39.xml"></Relationship><Relationship Id="rId433" Type="http://schemas.openxmlformats.org/officeDocument/2006/relationships/slide" Target="slides/slide40.xml"></Relationship><Relationship Id="rId434" Type="http://schemas.openxmlformats.org/officeDocument/2006/relationships/slide" Target="slides/slide41.xml"></Relationship><Relationship Id="rId435" Type="http://schemas.openxmlformats.org/officeDocument/2006/relationships/slide" Target="slides/slide42.xml"></Relationship><Relationship Id="rId436" Type="http://schemas.openxmlformats.org/officeDocument/2006/relationships/slide" Target="slides/slide43.xml"></Relationship><Relationship Id="rId437" Type="http://schemas.openxmlformats.org/officeDocument/2006/relationships/slide" Target="slides/slide44.xml"></Relationship><Relationship Id="rId438" Type="http://schemas.openxmlformats.org/officeDocument/2006/relationships/slide" Target="slides/slide45.xml"></Relationship><Relationship Id="rId439" Type="http://schemas.openxmlformats.org/officeDocument/2006/relationships/slide" Target="slides/slide46.xml"></Relationship><Relationship Id="rId440" Type="http://schemas.openxmlformats.org/officeDocument/2006/relationships/slide" Target="slides/slide47.xml"></Relationship><Relationship Id="rId441" Type="http://schemas.openxmlformats.org/officeDocument/2006/relationships/slide" Target="slides/slide48.xml"></Relationship><Relationship Id="rId442" Type="http://schemas.openxmlformats.org/officeDocument/2006/relationships/slide" Target="slides/slide49.xml"></Relationship><Relationship Id="rId443" Type="http://schemas.openxmlformats.org/officeDocument/2006/relationships/slide" Target="slides/slide50.xml"></Relationship><Relationship Id="rId444" Type="http://schemas.openxmlformats.org/officeDocument/2006/relationships/slide" Target="slides/slide51.xml"></Relationship><Relationship Id="rId445" Type="http://schemas.openxmlformats.org/officeDocument/2006/relationships/slide" Target="slides/slide52.xml"></Relationship><Relationship Id="rId446" Type="http://schemas.openxmlformats.org/officeDocument/2006/relationships/slide" Target="slides/slide53.xml"></Relationship><Relationship Id="rId447" Type="http://schemas.openxmlformats.org/officeDocument/2006/relationships/slide" Target="slides/slide54.xml"></Relationship><Relationship Id="rId448" Type="http://schemas.openxmlformats.org/officeDocument/2006/relationships/slide" Target="slides/slide55.xml"></Relationship><Relationship Id="rId449" Type="http://schemas.openxmlformats.org/officeDocument/2006/relationships/slide" Target="slides/slide56.xml"></Relationship><Relationship Id="rId450" Type="http://schemas.openxmlformats.org/officeDocument/2006/relationships/slide" Target="slides/slide57.xml"></Relationship><Relationship Id="rId451" Type="http://schemas.openxmlformats.org/officeDocument/2006/relationships/slide" Target="slides/slide58.xml"></Relationship><Relationship Id="rId452" Type="http://schemas.openxmlformats.org/officeDocument/2006/relationships/slide" Target="slides/slide59.xml"></Relationship><Relationship Id="rId453" Type="http://schemas.openxmlformats.org/officeDocument/2006/relationships/slide" Target="slides/slide60.xml"></Relationship><Relationship Id="rId454" Type="http://schemas.openxmlformats.org/officeDocument/2006/relationships/slide" Target="slides/slide61.xml"></Relationship><Relationship Id="rId455" Type="http://schemas.openxmlformats.org/officeDocument/2006/relationships/slide" Target="slides/slide62.xml"></Relationship><Relationship Id="rId456" Type="http://schemas.openxmlformats.org/officeDocument/2006/relationships/slide" Target="slides/slide63.xml"></Relationship><Relationship Id="rId457" Type="http://schemas.openxmlformats.org/officeDocument/2006/relationships/slide" Target="slides/slide64.xml"></Relationship><Relationship Id="rId458" Type="http://schemas.openxmlformats.org/officeDocument/2006/relationships/slide" Target="slides/slide65.xml"></Relationship><Relationship Id="rId459" Type="http://schemas.openxmlformats.org/officeDocument/2006/relationships/slide" Target="slides/slide66.xml"></Relationship><Relationship Id="rId460" Type="http://schemas.openxmlformats.org/officeDocument/2006/relationships/slide" Target="slides/slide67.xml"></Relationship><Relationship Id="rId461" Type="http://schemas.openxmlformats.org/officeDocument/2006/relationships/slide" Target="slides/slide68.xml"></Relationship><Relationship Id="rId462" Type="http://schemas.openxmlformats.org/officeDocument/2006/relationships/slide" Target="slides/slide69.xml"></Relationship><Relationship Id="rId463" Type="http://schemas.openxmlformats.org/officeDocument/2006/relationships/slide" Target="slides/slide70.xml"></Relationship><Relationship Id="rId464" Type="http://schemas.openxmlformats.org/officeDocument/2006/relationships/slide" Target="slides/slide71.xml"></Relationship><Relationship Id="rId465" Type="http://schemas.openxmlformats.org/officeDocument/2006/relationships/slide" Target="slides/slide72.xml"></Relationship><Relationship Id="rId466" Type="http://schemas.openxmlformats.org/officeDocument/2006/relationships/slide" Target="slides/slide73.xml"></Relationship><Relationship Id="rId467" Type="http://schemas.openxmlformats.org/officeDocument/2006/relationships/slide" Target="slides/slide74.xml"></Relationship><Relationship Id="rId468" Type="http://schemas.openxmlformats.org/officeDocument/2006/relationships/slide" Target="slides/slide75.xml"></Relationship><Relationship Id="rId469" Type="http://schemas.openxmlformats.org/officeDocument/2006/relationships/slide" Target="slides/slide76.xml"></Relationship><Relationship Id="rId470" Type="http://schemas.openxmlformats.org/officeDocument/2006/relationships/slide" Target="slides/slide77.xml"></Relationship><Relationship Id="rId471" Type="http://schemas.openxmlformats.org/officeDocument/2006/relationships/slide" Target="slides/slide78.xml"></Relationship><Relationship Id="rId472" Type="http://schemas.openxmlformats.org/officeDocument/2006/relationships/slide" Target="slides/slide79.xml"></Relationship><Relationship Id="rId473" Type="http://schemas.openxmlformats.org/officeDocument/2006/relationships/slide" Target="slides/slide80.xml"></Relationship><Relationship Id="rId474" Type="http://schemas.openxmlformats.org/officeDocument/2006/relationships/slide" Target="slides/slide81.xml"></Relationship><Relationship Id="rId475" Type="http://schemas.openxmlformats.org/officeDocument/2006/relationships/slide" Target="slides/slide82.xml"></Relationship><Relationship Id="rId476" Type="http://schemas.openxmlformats.org/officeDocument/2006/relationships/slide" Target="slides/slide83.xml"></Relationship><Relationship Id="rId477" Type="http://schemas.openxmlformats.org/officeDocument/2006/relationships/slide" Target="slides/slide84.xml"></Relationship><Relationship Id="rId478" Type="http://schemas.openxmlformats.org/officeDocument/2006/relationships/slide" Target="slides/slide85.xml"></Relationship><Relationship Id="rId479" Type="http://schemas.openxmlformats.org/officeDocument/2006/relationships/slide" Target="slides/slide86.xml"></Relationship><Relationship Id="rId480" Type="http://schemas.openxmlformats.org/officeDocument/2006/relationships/slide" Target="slides/slide87.xml"></Relationship><Relationship Id="rId481" Type="http://schemas.openxmlformats.org/officeDocument/2006/relationships/slide" Target="slides/slide88.xml"></Relationship><Relationship Id="rId482" Type="http://schemas.openxmlformats.org/officeDocument/2006/relationships/slide" Target="slides/slide89.xml"></Relationship><Relationship Id="rId483" Type="http://schemas.openxmlformats.org/officeDocument/2006/relationships/slide" Target="slides/slide90.xml"></Relationship><Relationship Id="rId484" Type="http://schemas.openxmlformats.org/officeDocument/2006/relationships/slide" Target="slides/slide91.xml"></Relationship><Relationship Id="rId485" Type="http://schemas.openxmlformats.org/officeDocument/2006/relationships/slide" Target="slides/slide92.xml"></Relationship><Relationship Id="rId486" Type="http://schemas.openxmlformats.org/officeDocument/2006/relationships/slide" Target="slides/slide93.xml"></Relationship><Relationship Id="rId487" Type="http://schemas.openxmlformats.org/officeDocument/2006/relationships/slide" Target="slides/slide94.xml"></Relationship><Relationship Id="rId488" Type="http://schemas.openxmlformats.org/officeDocument/2006/relationships/slide" Target="slides/slide95.xml"></Relationship><Relationship Id="rId489" Type="http://schemas.openxmlformats.org/officeDocument/2006/relationships/slide" Target="slides/slide96.xml"></Relationship><Relationship Id="rId490" Type="http://schemas.openxmlformats.org/officeDocument/2006/relationships/slide" Target="slides/slide97.xml"></Relationship><Relationship Id="rId491" Type="http://schemas.openxmlformats.org/officeDocument/2006/relationships/slide" Target="slides/slide98.xml"></Relationship><Relationship Id="rId492" Type="http://schemas.openxmlformats.org/officeDocument/2006/relationships/slide" Target="slides/slide99.xml"></Relationship><Relationship Id="rId493" Type="http://schemas.openxmlformats.org/officeDocument/2006/relationships/slide" Target="slides/slide100.xml"></Relationship><Relationship Id="rId494" Type="http://schemas.openxmlformats.org/officeDocument/2006/relationships/slide" Target="slides/slide101.xml"></Relationship><Relationship Id="rId495" Type="http://schemas.openxmlformats.org/officeDocument/2006/relationships/slide" Target="slides/slide102.xml"></Relationship><Relationship Id="rId496" Type="http://schemas.openxmlformats.org/officeDocument/2006/relationships/slide" Target="slides/slide103.xml"></Relationship><Relationship Id="rId497" Type="http://schemas.openxmlformats.org/officeDocument/2006/relationships/slide" Target="slides/slide104.xml"></Relationship><Relationship Id="rId498" Type="http://schemas.openxmlformats.org/officeDocument/2006/relationships/slide" Target="slides/slide105.xml"></Relationship><Relationship Id="rId499" Type="http://schemas.openxmlformats.org/officeDocument/2006/relationships/slide" Target="slides/slide106.xml"></Relationship><Relationship Id="rId500" Type="http://schemas.openxmlformats.org/officeDocument/2006/relationships/slide" Target="slides/slide107.xml"></Relationship><Relationship Id="rId501" Type="http://schemas.openxmlformats.org/officeDocument/2006/relationships/slide" Target="slides/slide108.xml"></Relationship><Relationship Id="rId502" Type="http://schemas.openxmlformats.org/officeDocument/2006/relationships/slide" Target="slides/slide109.xml"></Relationship><Relationship Id="rId503" Type="http://schemas.openxmlformats.org/officeDocument/2006/relationships/slide" Target="slides/slide110.xml"></Relationship><Relationship Id="rId504" Type="http://schemas.openxmlformats.org/officeDocument/2006/relationships/slide" Target="slides/slide111.xml"></Relationship><Relationship Id="rId505" Type="http://schemas.openxmlformats.org/officeDocument/2006/relationships/slide" Target="slides/slide112.xml"></Relationship><Relationship Id="rId506" Type="http://schemas.openxmlformats.org/officeDocument/2006/relationships/slide" Target="slides/slide113.xml"></Relationship><Relationship Id="rId507" Type="http://schemas.openxmlformats.org/officeDocument/2006/relationships/slide" Target="slides/slide114.xml"></Relationship><Relationship Id="rId508" Type="http://schemas.openxmlformats.org/officeDocument/2006/relationships/slide" Target="slides/slide115.xml"></Relationship><Relationship Id="rId509" Type="http://schemas.openxmlformats.org/officeDocument/2006/relationships/slide" Target="slides/slide116.xml"></Relationship><Relationship Id="rId510" Type="http://schemas.openxmlformats.org/officeDocument/2006/relationships/slide" Target="slides/slide117.xml"></Relationship><Relationship Id="rId511" Type="http://schemas.openxmlformats.org/officeDocument/2006/relationships/slide" Target="slides/slide118.xml"></Relationship><Relationship Id="rId512" Type="http://schemas.openxmlformats.org/officeDocument/2006/relationships/slide" Target="slides/slide119.xml"></Relationship><Relationship Id="rId513" Type="http://schemas.openxmlformats.org/officeDocument/2006/relationships/slide" Target="slides/slide120.xml"></Relationship><Relationship Id="rId514" Type="http://schemas.openxmlformats.org/officeDocument/2006/relationships/slide" Target="slides/slide121.xml"></Relationship><Relationship Id="rId515" Type="http://schemas.openxmlformats.org/officeDocument/2006/relationships/slide" Target="slides/slide122.xml"></Relationship><Relationship Id="rId516" Type="http://schemas.openxmlformats.org/officeDocument/2006/relationships/slide" Target="slides/slide123.xml"></Relationship><Relationship Id="rId517" Type="http://schemas.openxmlformats.org/officeDocument/2006/relationships/slide" Target="slides/slide124.xml"></Relationship><Relationship Id="rId518" Type="http://schemas.openxmlformats.org/officeDocument/2006/relationships/slide" Target="slides/slide125.xml"></Relationship><Relationship Id="rId519" Type="http://schemas.openxmlformats.org/officeDocument/2006/relationships/slide" Target="slides/slide126.xml"></Relationship><Relationship Id="rId520" Type="http://schemas.openxmlformats.org/officeDocument/2006/relationships/slide" Target="slides/slide127.xml"></Relationship><Relationship Id="rId521" Type="http://schemas.openxmlformats.org/officeDocument/2006/relationships/slide" Target="slides/slide128.xml"></Relationship><Relationship Id="rId522" Type="http://schemas.openxmlformats.org/officeDocument/2006/relationships/slide" Target="slides/slide129.xml"></Relationship><Relationship Id="rId523" Type="http://schemas.openxmlformats.org/officeDocument/2006/relationships/slide" Target="slides/slide130.xml"></Relationship><Relationship Id="rId524" Type="http://schemas.openxmlformats.org/officeDocument/2006/relationships/slide" Target="slides/slide131.xml"></Relationship><Relationship Id="rId525" Type="http://schemas.openxmlformats.org/officeDocument/2006/relationships/slide" Target="slides/slide132.xml"></Relationship><Relationship Id="rId526" Type="http://schemas.openxmlformats.org/officeDocument/2006/relationships/slide" Target="slides/slide133.xml"></Relationship><Relationship Id="rId527" Type="http://schemas.openxmlformats.org/officeDocument/2006/relationships/slide" Target="slides/slide134.xml"></Relationship><Relationship Id="rId528" Type="http://schemas.openxmlformats.org/officeDocument/2006/relationships/slide" Target="slides/slide135.xml"></Relationship><Relationship Id="rId529" Type="http://schemas.openxmlformats.org/officeDocument/2006/relationships/slide" Target="slides/slide136.xml"></Relationship><Relationship Id="rId530" Type="http://schemas.openxmlformats.org/officeDocument/2006/relationships/slide" Target="slides/slide137.xml"></Relationship><Relationship Id="rId531" Type="http://schemas.openxmlformats.org/officeDocument/2006/relationships/slide" Target="slides/slide138.xml"></Relationship><Relationship Id="rId532" Type="http://schemas.openxmlformats.org/officeDocument/2006/relationships/slide" Target="slides/slide139.xml"></Relationship><Relationship Id="rId533" Type="http://schemas.openxmlformats.org/officeDocument/2006/relationships/slide" Target="slides/slide140.xml"></Relationship><Relationship Id="rId534" Type="http://schemas.openxmlformats.org/officeDocument/2006/relationships/slide" Target="slides/slide141.xml"></Relationship><Relationship Id="rId535" Type="http://schemas.openxmlformats.org/officeDocument/2006/relationships/slide" Target="slides/slide142.xml"></Relationship><Relationship Id="rId536" Type="http://schemas.openxmlformats.org/officeDocument/2006/relationships/slide" Target="slides/slide143.xml"></Relationship><Relationship Id="rId537" Type="http://schemas.openxmlformats.org/officeDocument/2006/relationships/slide" Target="slides/slide144.xml"></Relationship><Relationship Id="rId538" Type="http://schemas.openxmlformats.org/officeDocument/2006/relationships/slide" Target="slides/slide145.xml"></Relationship><Relationship Id="rId539" Type="http://schemas.openxmlformats.org/officeDocument/2006/relationships/slide" Target="slides/slide146.xml"></Relationship><Relationship Id="rId540" Type="http://schemas.openxmlformats.org/officeDocument/2006/relationships/slide" Target="slides/slide147.xml"></Relationship><Relationship Id="rId541" Type="http://schemas.openxmlformats.org/officeDocument/2006/relationships/slide" Target="slides/slide148.xml"></Relationship><Relationship Id="rId542" Type="http://schemas.openxmlformats.org/officeDocument/2006/relationships/slide" Target="slides/slide149.xml"></Relationship><Relationship Id="rId543" Type="http://schemas.openxmlformats.org/officeDocument/2006/relationships/slide" Target="slides/slide150.xml"></Relationship><Relationship Id="rId544" Type="http://schemas.openxmlformats.org/officeDocument/2006/relationships/slide" Target="slides/slide151.xml"></Relationship><Relationship Id="rId545" Type="http://schemas.openxmlformats.org/officeDocument/2006/relationships/slide" Target="slides/slide152.xml"></Relationship><Relationship Id="rId546" Type="http://schemas.openxmlformats.org/officeDocument/2006/relationships/slide" Target="slides/slide153.xml"></Relationship><Relationship Id="rId547" Type="http://schemas.openxmlformats.org/officeDocument/2006/relationships/slide" Target="slides/slide154.xml"></Relationship><Relationship Id="rId548" Type="http://schemas.openxmlformats.org/officeDocument/2006/relationships/slide" Target="slides/slide155.xml"></Relationship><Relationship Id="rId549" Type="http://schemas.openxmlformats.org/officeDocument/2006/relationships/slide" Target="slides/slide156.xml"></Relationship><Relationship Id="rId550" Type="http://schemas.openxmlformats.org/officeDocument/2006/relationships/slide" Target="slides/slide157.xml"></Relationship><Relationship Id="rId551" Type="http://schemas.openxmlformats.org/officeDocument/2006/relationships/slide" Target="slides/slide158.xml"></Relationship><Relationship Id="rId552" Type="http://schemas.openxmlformats.org/officeDocument/2006/relationships/slide" Target="slides/slide159.xml"></Relationship><Relationship Id="rId553" Type="http://schemas.openxmlformats.org/officeDocument/2006/relationships/slide" Target="slides/slide160.xml"></Relationship><Relationship Id="rId554" Type="http://schemas.openxmlformats.org/officeDocument/2006/relationships/slide" Target="slides/slide161.xml"></Relationship><Relationship Id="rId555" Type="http://schemas.openxmlformats.org/officeDocument/2006/relationships/slide" Target="slides/slide162.xml"></Relationship><Relationship Id="rId562" Type="http://schemas.openxmlformats.org/officeDocument/2006/relationships/viewProps" Target="viewProps.xml"></Relationship><Relationship Id="rId563"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31.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C1F309-D22E-4CDF-AB42-66C4745DE351}" type="datetimeFigureOut">
              <a:rPr lang="ko-KR" altLang="en-US" smtClean="0"/>
              <a:t>2016-09-06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C6C931-4147-4059-A1FC-F65C816E8654}" type="slidenum">
              <a:rPr lang="ko-KR" altLang="en-US" smtClean="0"/>
              <a:t>‹#›</a:t>
            </a:fld>
            <a:endParaRPr lang="ko-KR" altLang="en-US"/>
          </a:p>
        </p:txBody>
      </p:sp>
    </p:spTree>
    <p:extLst>
      <p:ext uri="{BB962C8B-B14F-4D97-AF65-F5344CB8AC3E}">
        <p14:creationId xmlns:p14="http://schemas.microsoft.com/office/powerpoint/2010/main" val="25686541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51.xml.rels><?xml version="1.0" encoding="UTF-8"?>
<Relationships xmlns="http://schemas.openxmlformats.org/package/2006/relationships"><Relationship Id="rId1" Type="http://schemas.openxmlformats.org/officeDocument/2006/relationships/slide" Target="../slides/slide51.xml"></Relationship><Relationship Id="rId2" Type="http://schemas.openxmlformats.org/officeDocument/2006/relationships/notesMaster" Target="../notesMasters/notesMaster1.xml"></Relationship></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Relationship Id="rId2" Type="http://schemas.openxmlformats.org/officeDocument/2006/relationships/notesMaster" Target="../notesMasters/notesMaster1.xml"></Relationship></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Relationship Id="rId2" Type="http://schemas.openxmlformats.org/officeDocument/2006/relationships/notesMaster" Target="../notesMasters/notesMaster1.xml"></Relationship></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Relationship Id="rId2" Type="http://schemas.openxmlformats.org/officeDocument/2006/relationships/notesMaster" Target="../notesMasters/notesMaster1.xml"></Relationship></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Relationship Id="rId2" Type="http://schemas.openxmlformats.org/officeDocument/2006/relationships/notesMaster" Target="../notesMasters/notesMaster1.xml"></Relationship></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Relationship Id="rId2" Type="http://schemas.openxmlformats.org/officeDocument/2006/relationships/notesMaster" Target="../notesMasters/notesMaster1.xml"></Relationship></Relationship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9</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17</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19</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20</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21</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rot="0">
            <a:off x="1143000" y="685800"/>
            <a:ext cx="4572635" cy="34296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p:cNvSpPr>
          <p:nvPr>
            <p:ph type="body"/>
          </p:nvPr>
        </p:nvSpPr>
        <p:spPr>
          <a:xfrm rot="0">
            <a:off x="685800" y="4343400"/>
            <a:ext cx="5487035" cy="4115435"/>
          </a:xfrm>
          <a:prstGeom prst="rect"/>
        </p:spPr>
        <p:txBody>
          <a:bodyPr wrap="square" lIns="91440" tIns="45720" rIns="91440" bIns="45720" vert="horz" anchor="t">
            <a:noAutofit/>
          </a:bodyPr>
          <a:lstStyle/>
          <a:p>
            <a:pPr marL="0" indent="0" latinLnBrk="0">
              <a:buFontTx/>
              <a:buNone/>
            </a:pPr>
          </a:p>
        </p:txBody>
      </p:sp>
      <p:sp>
        <p:nvSpPr>
          <p:cNvPr id="4" name="Rect 0"/>
          <p:cNvSpPr txBox="1">
            <a:spLocks/>
          </p:cNvSpPr>
          <p:nvPr>
            <p:ph type="sldNum"/>
          </p:nvPr>
        </p:nvSpPr>
        <p:spPr>
          <a:xfrm rot="0">
            <a:off x="3884930" y="8685530"/>
            <a:ext cx="2972435" cy="457835"/>
          </a:xfrm>
          <a:prstGeom prst="rect"/>
        </p:spPr>
        <p:txBody>
          <a:bodyPr wrap="square" lIns="91440" tIns="45720" rIns="91440" bIns="45720" vert="horz" anchor="b">
            <a:noAutofit/>
          </a:bodyPr>
          <a:lstStyle/>
          <a:p>
            <a:pPr marL="0" indent="0" latinLnBrk="0">
              <a:buFontTx/>
              <a:buNone/>
            </a:pPr>
            <a:fld id="{B9320F77-B9A0-41C5-862A-B4B631284C64}" type="slidenum">
              <a:rPr>
                <a:latin typeface="맑은 고딕" charset="0"/>
                <a:ea typeface="맑은 고딕" charset="0"/>
              </a:rPr>
              <a:t>22</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Relationship></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Relationship></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2.xml"></Relationship></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3.xml"></Relationship></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4.xml"></Relationship></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5.xml"></Relationship></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6.xml"></Relationship></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7.xml"></Relationship></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8.xml"></Relationship></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9.xml"></Relationship></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20.xml"></Relationship></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1.xml"></Relationship></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2.xml"></Relationship></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3.xml"></Relationship></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4.xml"></Relationship></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5.xml"></Relationship></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6.xml"></Relationship></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7.xml"></Relationship></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8.xml"></Relationship></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9.xml"></Relationship></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Relationship></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Relationship></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Relationship></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Relationship></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Relationshi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289930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1171588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41197127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3568625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38628149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4062947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6206085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9602329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3966442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24681277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11EC900-ABBF-43FE-986E-DE9FD02F0D12}" type="datetimeFigureOut">
              <a:rPr lang="ko-KR" altLang="en-US" smtClean="0"/>
              <a:t>2016-09-06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5204389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Relationships xmlns="http://schemas.openxmlformats.org/package/2006/relationships"><Relationship Id="rId1" Type="http://schemas.openxmlformats.org/officeDocument/2006/relationships/slideLayout" Target="../slideLayouts/slideLayout100.xml"></Relationship><Relationship Id="rId2" Type="http://schemas.openxmlformats.org/officeDocument/2006/relationships/slideLayout" Target="../slideLayouts/slideLayout101.xml"></Relationship><Relationship Id="rId3" Type="http://schemas.openxmlformats.org/officeDocument/2006/relationships/slideLayout" Target="../slideLayouts/slideLayout102.xml"></Relationship><Relationship Id="rId4" Type="http://schemas.openxmlformats.org/officeDocument/2006/relationships/slideLayout" Target="../slideLayouts/slideLayout103.xml"></Relationship><Relationship Id="rId5" Type="http://schemas.openxmlformats.org/officeDocument/2006/relationships/slideLayout" Target="../slideLayouts/slideLayout104.xml"></Relationship><Relationship Id="rId6" Type="http://schemas.openxmlformats.org/officeDocument/2006/relationships/slideLayout" Target="../slideLayouts/slideLayout105.xml"></Relationship><Relationship Id="rId7" Type="http://schemas.openxmlformats.org/officeDocument/2006/relationships/slideLayout" Target="../slideLayouts/slideLayout106.xml"></Relationship><Relationship Id="rId8" Type="http://schemas.openxmlformats.org/officeDocument/2006/relationships/slideLayout" Target="../slideLayouts/slideLayout107.xml"></Relationship><Relationship Id="rId9" Type="http://schemas.openxmlformats.org/officeDocument/2006/relationships/slideLayout" Target="../slideLayouts/slideLayout108.xml"></Relationship><Relationship Id="rId10" Type="http://schemas.openxmlformats.org/officeDocument/2006/relationships/slideLayout" Target="../slideLayouts/slideLayout109.xml"></Relationship><Relationship Id="rId11" Type="http://schemas.openxmlformats.org/officeDocument/2006/relationships/slideLayout" Target="../slideLayouts/slideLayout110.xml"></Relationship><Relationship Id="rId12" Type="http://schemas.openxmlformats.org/officeDocument/2006/relationships/theme" Target="../theme/theme10.xml"></Relationship></Relationships>
</file>

<file path=ppt/slideMasters/_rels/slideMaster11.xml.rels><?xml version="1.0" encoding="UTF-8"?>
<Relationships xmlns="http://schemas.openxmlformats.org/package/2006/relationships"><Relationship Id="rId1" Type="http://schemas.openxmlformats.org/officeDocument/2006/relationships/slideLayout" Target="../slideLayouts/slideLayout111.xml"></Relationship><Relationship Id="rId2" Type="http://schemas.openxmlformats.org/officeDocument/2006/relationships/slideLayout" Target="../slideLayouts/slideLayout112.xml"></Relationship><Relationship Id="rId3" Type="http://schemas.openxmlformats.org/officeDocument/2006/relationships/slideLayout" Target="../slideLayouts/slideLayout113.xml"></Relationship><Relationship Id="rId4" Type="http://schemas.openxmlformats.org/officeDocument/2006/relationships/slideLayout" Target="../slideLayouts/slideLayout114.xml"></Relationship><Relationship Id="rId5" Type="http://schemas.openxmlformats.org/officeDocument/2006/relationships/slideLayout" Target="../slideLayouts/slideLayout115.xml"></Relationship><Relationship Id="rId6" Type="http://schemas.openxmlformats.org/officeDocument/2006/relationships/slideLayout" Target="../slideLayouts/slideLayout116.xml"></Relationship><Relationship Id="rId7" Type="http://schemas.openxmlformats.org/officeDocument/2006/relationships/slideLayout" Target="../slideLayouts/slideLayout117.xml"></Relationship><Relationship Id="rId8" Type="http://schemas.openxmlformats.org/officeDocument/2006/relationships/slideLayout" Target="../slideLayouts/slideLayout118.xml"></Relationship><Relationship Id="rId9" Type="http://schemas.openxmlformats.org/officeDocument/2006/relationships/slideLayout" Target="../slideLayouts/slideLayout119.xml"></Relationship><Relationship Id="rId10" Type="http://schemas.openxmlformats.org/officeDocument/2006/relationships/slideLayout" Target="../slideLayouts/slideLayout120.xml"></Relationship><Relationship Id="rId11" Type="http://schemas.openxmlformats.org/officeDocument/2006/relationships/slideLayout" Target="../slideLayouts/slideLayout121.xml"></Relationship><Relationship Id="rId12" Type="http://schemas.openxmlformats.org/officeDocument/2006/relationships/theme" Target="../theme/theme11.xml"></Relationship></Relationships>
</file>

<file path=ppt/slideMasters/_rels/slideMaster12.xml.rels><?xml version="1.0" encoding="UTF-8"?>
<Relationships xmlns="http://schemas.openxmlformats.org/package/2006/relationships"><Relationship Id="rId1" Type="http://schemas.openxmlformats.org/officeDocument/2006/relationships/slideLayout" Target="../slideLayouts/slideLayout122.xml"></Relationship><Relationship Id="rId2" Type="http://schemas.openxmlformats.org/officeDocument/2006/relationships/slideLayout" Target="../slideLayouts/slideLayout123.xml"></Relationship><Relationship Id="rId3" Type="http://schemas.openxmlformats.org/officeDocument/2006/relationships/slideLayout" Target="../slideLayouts/slideLayout124.xml"></Relationship><Relationship Id="rId4" Type="http://schemas.openxmlformats.org/officeDocument/2006/relationships/slideLayout" Target="../slideLayouts/slideLayout125.xml"></Relationship><Relationship Id="rId5" Type="http://schemas.openxmlformats.org/officeDocument/2006/relationships/slideLayout" Target="../slideLayouts/slideLayout126.xml"></Relationship><Relationship Id="rId6" Type="http://schemas.openxmlformats.org/officeDocument/2006/relationships/slideLayout" Target="../slideLayouts/slideLayout127.xml"></Relationship><Relationship Id="rId7" Type="http://schemas.openxmlformats.org/officeDocument/2006/relationships/slideLayout" Target="../slideLayouts/slideLayout128.xml"></Relationship><Relationship Id="rId8" Type="http://schemas.openxmlformats.org/officeDocument/2006/relationships/slideLayout" Target="../slideLayouts/slideLayout129.xml"></Relationship><Relationship Id="rId9" Type="http://schemas.openxmlformats.org/officeDocument/2006/relationships/slideLayout" Target="../slideLayouts/slideLayout130.xml"></Relationship><Relationship Id="rId10" Type="http://schemas.openxmlformats.org/officeDocument/2006/relationships/slideLayout" Target="../slideLayouts/slideLayout131.xml"></Relationship><Relationship Id="rId11" Type="http://schemas.openxmlformats.org/officeDocument/2006/relationships/slideLayout" Target="../slideLayouts/slideLayout132.xml"></Relationship><Relationship Id="rId12" Type="http://schemas.openxmlformats.org/officeDocument/2006/relationships/theme" Target="../theme/theme12.xml"></Relationship></Relationships>
</file>

<file path=ppt/slideMasters/_rels/slideMaster13.xml.rels><?xml version="1.0" encoding="UTF-8"?>
<Relationships xmlns="http://schemas.openxmlformats.org/package/2006/relationships"><Relationship Id="rId1" Type="http://schemas.openxmlformats.org/officeDocument/2006/relationships/slideLayout" Target="../slideLayouts/slideLayout133.xml"></Relationship><Relationship Id="rId2" Type="http://schemas.openxmlformats.org/officeDocument/2006/relationships/slideLayout" Target="../slideLayouts/slideLayout134.xml"></Relationship><Relationship Id="rId3" Type="http://schemas.openxmlformats.org/officeDocument/2006/relationships/slideLayout" Target="../slideLayouts/slideLayout135.xml"></Relationship><Relationship Id="rId4" Type="http://schemas.openxmlformats.org/officeDocument/2006/relationships/slideLayout" Target="../slideLayouts/slideLayout136.xml"></Relationship><Relationship Id="rId5" Type="http://schemas.openxmlformats.org/officeDocument/2006/relationships/slideLayout" Target="../slideLayouts/slideLayout137.xml"></Relationship><Relationship Id="rId6" Type="http://schemas.openxmlformats.org/officeDocument/2006/relationships/slideLayout" Target="../slideLayouts/slideLayout138.xml"></Relationship><Relationship Id="rId7" Type="http://schemas.openxmlformats.org/officeDocument/2006/relationships/slideLayout" Target="../slideLayouts/slideLayout139.xml"></Relationship><Relationship Id="rId8" Type="http://schemas.openxmlformats.org/officeDocument/2006/relationships/slideLayout" Target="../slideLayouts/slideLayout140.xml"></Relationship><Relationship Id="rId9" Type="http://schemas.openxmlformats.org/officeDocument/2006/relationships/slideLayout" Target="../slideLayouts/slideLayout141.xml"></Relationship><Relationship Id="rId10" Type="http://schemas.openxmlformats.org/officeDocument/2006/relationships/slideLayout" Target="../slideLayouts/slideLayout142.xml"></Relationship><Relationship Id="rId11" Type="http://schemas.openxmlformats.org/officeDocument/2006/relationships/slideLayout" Target="../slideLayouts/slideLayout143.xml"></Relationship><Relationship Id="rId12" Type="http://schemas.openxmlformats.org/officeDocument/2006/relationships/theme" Target="../theme/theme13.xml"></Relationship></Relationships>
</file>

<file path=ppt/slideMasters/_rels/slideMaster14.xml.rels><?xml version="1.0" encoding="UTF-8"?>
<Relationships xmlns="http://schemas.openxmlformats.org/package/2006/relationships"><Relationship Id="rId1" Type="http://schemas.openxmlformats.org/officeDocument/2006/relationships/slideLayout" Target="../slideLayouts/slideLayout144.xml"></Relationship><Relationship Id="rId2" Type="http://schemas.openxmlformats.org/officeDocument/2006/relationships/slideLayout" Target="../slideLayouts/slideLayout145.xml"></Relationship><Relationship Id="rId3" Type="http://schemas.openxmlformats.org/officeDocument/2006/relationships/slideLayout" Target="../slideLayouts/slideLayout146.xml"></Relationship><Relationship Id="rId4" Type="http://schemas.openxmlformats.org/officeDocument/2006/relationships/slideLayout" Target="../slideLayouts/slideLayout147.xml"></Relationship><Relationship Id="rId5" Type="http://schemas.openxmlformats.org/officeDocument/2006/relationships/slideLayout" Target="../slideLayouts/slideLayout148.xml"></Relationship><Relationship Id="rId6" Type="http://schemas.openxmlformats.org/officeDocument/2006/relationships/slideLayout" Target="../slideLayouts/slideLayout149.xml"></Relationship><Relationship Id="rId7" Type="http://schemas.openxmlformats.org/officeDocument/2006/relationships/slideLayout" Target="../slideLayouts/slideLayout150.xml"></Relationship><Relationship Id="rId8" Type="http://schemas.openxmlformats.org/officeDocument/2006/relationships/slideLayout" Target="../slideLayouts/slideLayout151.xml"></Relationship><Relationship Id="rId9" Type="http://schemas.openxmlformats.org/officeDocument/2006/relationships/slideLayout" Target="../slideLayouts/slideLayout152.xml"></Relationship><Relationship Id="rId10" Type="http://schemas.openxmlformats.org/officeDocument/2006/relationships/slideLayout" Target="../slideLayouts/slideLayout153.xml"></Relationship><Relationship Id="rId11" Type="http://schemas.openxmlformats.org/officeDocument/2006/relationships/slideLayout" Target="../slideLayouts/slideLayout154.xml"></Relationship><Relationship Id="rId12" Type="http://schemas.openxmlformats.org/officeDocument/2006/relationships/theme" Target="../theme/theme14.xml"></Relationship></Relationships>
</file>

<file path=ppt/slideMasters/_rels/slideMaster15.xml.rels><?xml version="1.0" encoding="UTF-8"?>
<Relationships xmlns="http://schemas.openxmlformats.org/package/2006/relationships"><Relationship Id="rId1" Type="http://schemas.openxmlformats.org/officeDocument/2006/relationships/slideLayout" Target="../slideLayouts/slideLayout155.xml"></Relationship><Relationship Id="rId2" Type="http://schemas.openxmlformats.org/officeDocument/2006/relationships/slideLayout" Target="../slideLayouts/slideLayout156.xml"></Relationship><Relationship Id="rId3" Type="http://schemas.openxmlformats.org/officeDocument/2006/relationships/slideLayout" Target="../slideLayouts/slideLayout157.xml"></Relationship><Relationship Id="rId4" Type="http://schemas.openxmlformats.org/officeDocument/2006/relationships/slideLayout" Target="../slideLayouts/slideLayout158.xml"></Relationship><Relationship Id="rId5" Type="http://schemas.openxmlformats.org/officeDocument/2006/relationships/slideLayout" Target="../slideLayouts/slideLayout159.xml"></Relationship><Relationship Id="rId6" Type="http://schemas.openxmlformats.org/officeDocument/2006/relationships/slideLayout" Target="../slideLayouts/slideLayout160.xml"></Relationship><Relationship Id="rId7" Type="http://schemas.openxmlformats.org/officeDocument/2006/relationships/slideLayout" Target="../slideLayouts/slideLayout161.xml"></Relationship><Relationship Id="rId8" Type="http://schemas.openxmlformats.org/officeDocument/2006/relationships/slideLayout" Target="../slideLayouts/slideLayout162.xml"></Relationship><Relationship Id="rId9" Type="http://schemas.openxmlformats.org/officeDocument/2006/relationships/slideLayout" Target="../slideLayouts/slideLayout163.xml"></Relationship><Relationship Id="rId10" Type="http://schemas.openxmlformats.org/officeDocument/2006/relationships/slideLayout" Target="../slideLayouts/slideLayout164.xml"></Relationship><Relationship Id="rId11" Type="http://schemas.openxmlformats.org/officeDocument/2006/relationships/slideLayout" Target="../slideLayouts/slideLayout165.xml"></Relationship><Relationship Id="rId12" Type="http://schemas.openxmlformats.org/officeDocument/2006/relationships/theme" Target="../theme/theme15.xml"></Relationship></Relationships>
</file>

<file path=ppt/slideMasters/_rels/slideMaster16.xml.rels><?xml version="1.0" encoding="UTF-8"?>
<Relationships xmlns="http://schemas.openxmlformats.org/package/2006/relationships"><Relationship Id="rId1" Type="http://schemas.openxmlformats.org/officeDocument/2006/relationships/slideLayout" Target="../slideLayouts/slideLayout166.xml"></Relationship><Relationship Id="rId2" Type="http://schemas.openxmlformats.org/officeDocument/2006/relationships/slideLayout" Target="../slideLayouts/slideLayout167.xml"></Relationship><Relationship Id="rId3" Type="http://schemas.openxmlformats.org/officeDocument/2006/relationships/slideLayout" Target="../slideLayouts/slideLayout168.xml"></Relationship><Relationship Id="rId4" Type="http://schemas.openxmlformats.org/officeDocument/2006/relationships/slideLayout" Target="../slideLayouts/slideLayout169.xml"></Relationship><Relationship Id="rId5" Type="http://schemas.openxmlformats.org/officeDocument/2006/relationships/slideLayout" Target="../slideLayouts/slideLayout170.xml"></Relationship><Relationship Id="rId6" Type="http://schemas.openxmlformats.org/officeDocument/2006/relationships/slideLayout" Target="../slideLayouts/slideLayout171.xml"></Relationship><Relationship Id="rId7" Type="http://schemas.openxmlformats.org/officeDocument/2006/relationships/slideLayout" Target="../slideLayouts/slideLayout172.xml"></Relationship><Relationship Id="rId8" Type="http://schemas.openxmlformats.org/officeDocument/2006/relationships/slideLayout" Target="../slideLayouts/slideLayout173.xml"></Relationship><Relationship Id="rId9" Type="http://schemas.openxmlformats.org/officeDocument/2006/relationships/slideLayout" Target="../slideLayouts/slideLayout174.xml"></Relationship><Relationship Id="rId10" Type="http://schemas.openxmlformats.org/officeDocument/2006/relationships/slideLayout" Target="../slideLayouts/slideLayout175.xml"></Relationship><Relationship Id="rId11" Type="http://schemas.openxmlformats.org/officeDocument/2006/relationships/slideLayout" Target="../slideLayouts/slideLayout176.xml"></Relationship><Relationship Id="rId12" Type="http://schemas.openxmlformats.org/officeDocument/2006/relationships/theme" Target="../theme/theme16.xml"></Relationship></Relationships>
</file>

<file path=ppt/slideMasters/_rels/slideMaster17.xml.rels><?xml version="1.0" encoding="UTF-8"?>
<Relationships xmlns="http://schemas.openxmlformats.org/package/2006/relationships"><Relationship Id="rId1" Type="http://schemas.openxmlformats.org/officeDocument/2006/relationships/slideLayout" Target="../slideLayouts/slideLayout177.xml"></Relationship><Relationship Id="rId2" Type="http://schemas.openxmlformats.org/officeDocument/2006/relationships/slideLayout" Target="../slideLayouts/slideLayout178.xml"></Relationship><Relationship Id="rId3" Type="http://schemas.openxmlformats.org/officeDocument/2006/relationships/slideLayout" Target="../slideLayouts/slideLayout179.xml"></Relationship><Relationship Id="rId4" Type="http://schemas.openxmlformats.org/officeDocument/2006/relationships/slideLayout" Target="../slideLayouts/slideLayout180.xml"></Relationship><Relationship Id="rId5" Type="http://schemas.openxmlformats.org/officeDocument/2006/relationships/slideLayout" Target="../slideLayouts/slideLayout181.xml"></Relationship><Relationship Id="rId6" Type="http://schemas.openxmlformats.org/officeDocument/2006/relationships/slideLayout" Target="../slideLayouts/slideLayout182.xml"></Relationship><Relationship Id="rId7" Type="http://schemas.openxmlformats.org/officeDocument/2006/relationships/slideLayout" Target="../slideLayouts/slideLayout183.xml"></Relationship><Relationship Id="rId8" Type="http://schemas.openxmlformats.org/officeDocument/2006/relationships/slideLayout" Target="../slideLayouts/slideLayout184.xml"></Relationship><Relationship Id="rId9" Type="http://schemas.openxmlformats.org/officeDocument/2006/relationships/slideLayout" Target="../slideLayouts/slideLayout185.xml"></Relationship><Relationship Id="rId10" Type="http://schemas.openxmlformats.org/officeDocument/2006/relationships/slideLayout" Target="../slideLayouts/slideLayout186.xml"></Relationship><Relationship Id="rId11" Type="http://schemas.openxmlformats.org/officeDocument/2006/relationships/slideLayout" Target="../slideLayouts/slideLayout187.xml"></Relationship><Relationship Id="rId12" Type="http://schemas.openxmlformats.org/officeDocument/2006/relationships/theme" Target="../theme/theme17.xml"></Relationship></Relationships>
</file>

<file path=ppt/slideMasters/_rels/slideMaster18.xml.rels><?xml version="1.0" encoding="UTF-8"?>
<Relationships xmlns="http://schemas.openxmlformats.org/package/2006/relationships"><Relationship Id="rId1" Type="http://schemas.openxmlformats.org/officeDocument/2006/relationships/slideLayout" Target="../slideLayouts/slideLayout188.xml"></Relationship><Relationship Id="rId2" Type="http://schemas.openxmlformats.org/officeDocument/2006/relationships/slideLayout" Target="../slideLayouts/slideLayout189.xml"></Relationship><Relationship Id="rId3" Type="http://schemas.openxmlformats.org/officeDocument/2006/relationships/slideLayout" Target="../slideLayouts/slideLayout190.xml"></Relationship><Relationship Id="rId4" Type="http://schemas.openxmlformats.org/officeDocument/2006/relationships/slideLayout" Target="../slideLayouts/slideLayout191.xml"></Relationship><Relationship Id="rId5" Type="http://schemas.openxmlformats.org/officeDocument/2006/relationships/slideLayout" Target="../slideLayouts/slideLayout192.xml"></Relationship><Relationship Id="rId6" Type="http://schemas.openxmlformats.org/officeDocument/2006/relationships/slideLayout" Target="../slideLayouts/slideLayout193.xml"></Relationship><Relationship Id="rId7" Type="http://schemas.openxmlformats.org/officeDocument/2006/relationships/slideLayout" Target="../slideLayouts/slideLayout194.xml"></Relationship><Relationship Id="rId8" Type="http://schemas.openxmlformats.org/officeDocument/2006/relationships/slideLayout" Target="../slideLayouts/slideLayout195.xml"></Relationship><Relationship Id="rId9" Type="http://schemas.openxmlformats.org/officeDocument/2006/relationships/slideLayout" Target="../slideLayouts/slideLayout196.xml"></Relationship><Relationship Id="rId10" Type="http://schemas.openxmlformats.org/officeDocument/2006/relationships/slideLayout" Target="../slideLayouts/slideLayout197.xml"></Relationship><Relationship Id="rId11" Type="http://schemas.openxmlformats.org/officeDocument/2006/relationships/slideLayout" Target="../slideLayouts/slideLayout198.xml"></Relationship><Relationship Id="rId12" Type="http://schemas.openxmlformats.org/officeDocument/2006/relationships/theme" Target="../theme/theme18.xml"></Relationship></Relationships>
</file>

<file path=ppt/slideMasters/_rels/slideMaster19.xml.rels><?xml version="1.0" encoding="UTF-8"?>
<Relationships xmlns="http://schemas.openxmlformats.org/package/2006/relationships"><Relationship Id="rId1" Type="http://schemas.openxmlformats.org/officeDocument/2006/relationships/slideLayout" Target="../slideLayouts/slideLayout199.xml"></Relationship><Relationship Id="rId2" Type="http://schemas.openxmlformats.org/officeDocument/2006/relationships/slideLayout" Target="../slideLayouts/slideLayout200.xml"></Relationship><Relationship Id="rId3" Type="http://schemas.openxmlformats.org/officeDocument/2006/relationships/slideLayout" Target="../slideLayouts/slideLayout201.xml"></Relationship><Relationship Id="rId4" Type="http://schemas.openxmlformats.org/officeDocument/2006/relationships/slideLayout" Target="../slideLayouts/slideLayout202.xml"></Relationship><Relationship Id="rId5" Type="http://schemas.openxmlformats.org/officeDocument/2006/relationships/slideLayout" Target="../slideLayouts/slideLayout203.xml"></Relationship><Relationship Id="rId6" Type="http://schemas.openxmlformats.org/officeDocument/2006/relationships/slideLayout" Target="../slideLayouts/slideLayout204.xml"></Relationship><Relationship Id="rId7" Type="http://schemas.openxmlformats.org/officeDocument/2006/relationships/slideLayout" Target="../slideLayouts/slideLayout205.xml"></Relationship><Relationship Id="rId8" Type="http://schemas.openxmlformats.org/officeDocument/2006/relationships/slideLayout" Target="../slideLayouts/slideLayout206.xml"></Relationship><Relationship Id="rId9" Type="http://schemas.openxmlformats.org/officeDocument/2006/relationships/slideLayout" Target="../slideLayouts/slideLayout207.xml"></Relationship><Relationship Id="rId10" Type="http://schemas.openxmlformats.org/officeDocument/2006/relationships/slideLayout" Target="../slideLayouts/slideLayout208.xml"></Relationship><Relationship Id="rId11" Type="http://schemas.openxmlformats.org/officeDocument/2006/relationships/slideLayout" Target="../slideLayouts/slideLayout209.xml"></Relationship><Relationship Id="rId12" Type="http://schemas.openxmlformats.org/officeDocument/2006/relationships/theme" Target="../theme/theme19.xml"></Relationship></Relationships>
</file>

<file path=ppt/slideMasters/_rels/slideMaster2.xml.rels><?xml version="1.0" encoding="UTF-8"?>
<Relationships xmlns="http://schemas.openxmlformats.org/package/2006/relationships"><Relationship Id="rId1" Type="http://schemas.openxmlformats.org/officeDocument/2006/relationships/slideLayout" Target="../slideLayouts/slideLayout12.xml"></Relationship><Relationship Id="rId2" Type="http://schemas.openxmlformats.org/officeDocument/2006/relationships/slideLayout" Target="../slideLayouts/slideLayout13.xml"></Relationship><Relationship Id="rId3" Type="http://schemas.openxmlformats.org/officeDocument/2006/relationships/slideLayout" Target="../slideLayouts/slideLayout14.xml"></Relationship><Relationship Id="rId4" Type="http://schemas.openxmlformats.org/officeDocument/2006/relationships/slideLayout" Target="../slideLayouts/slideLayout15.xml"></Relationship><Relationship Id="rId5" Type="http://schemas.openxmlformats.org/officeDocument/2006/relationships/slideLayout" Target="../slideLayouts/slideLayout16.xml"></Relationship><Relationship Id="rId6" Type="http://schemas.openxmlformats.org/officeDocument/2006/relationships/slideLayout" Target="../slideLayouts/slideLayout17.xml"></Relationship><Relationship Id="rId7" Type="http://schemas.openxmlformats.org/officeDocument/2006/relationships/slideLayout" Target="../slideLayouts/slideLayout18.xml"></Relationship><Relationship Id="rId8" Type="http://schemas.openxmlformats.org/officeDocument/2006/relationships/slideLayout" Target="../slideLayouts/slideLayout19.xml"></Relationship><Relationship Id="rId9" Type="http://schemas.openxmlformats.org/officeDocument/2006/relationships/slideLayout" Target="../slideLayouts/slideLayout20.xml"></Relationship><Relationship Id="rId10" Type="http://schemas.openxmlformats.org/officeDocument/2006/relationships/slideLayout" Target="../slideLayouts/slideLayout21.xml"></Relationship><Relationship Id="rId11" Type="http://schemas.openxmlformats.org/officeDocument/2006/relationships/slideLayout" Target="../slideLayouts/slideLayout22.xml"></Relationship><Relationship Id="rId12" Type="http://schemas.openxmlformats.org/officeDocument/2006/relationships/theme" Target="../theme/theme2.xml"></Relationship></Relationships>
</file>

<file path=ppt/slideMasters/_rels/slideMaster20.xml.rels><?xml version="1.0" encoding="UTF-8"?>
<Relationships xmlns="http://schemas.openxmlformats.org/package/2006/relationships"><Relationship Id="rId1" Type="http://schemas.openxmlformats.org/officeDocument/2006/relationships/slideLayout" Target="../slideLayouts/slideLayout210.xml"></Relationship><Relationship Id="rId2" Type="http://schemas.openxmlformats.org/officeDocument/2006/relationships/slideLayout" Target="../slideLayouts/slideLayout211.xml"></Relationship><Relationship Id="rId3" Type="http://schemas.openxmlformats.org/officeDocument/2006/relationships/slideLayout" Target="../slideLayouts/slideLayout212.xml"></Relationship><Relationship Id="rId4" Type="http://schemas.openxmlformats.org/officeDocument/2006/relationships/slideLayout" Target="../slideLayouts/slideLayout213.xml"></Relationship><Relationship Id="rId5" Type="http://schemas.openxmlformats.org/officeDocument/2006/relationships/slideLayout" Target="../slideLayouts/slideLayout214.xml"></Relationship><Relationship Id="rId6" Type="http://schemas.openxmlformats.org/officeDocument/2006/relationships/slideLayout" Target="../slideLayouts/slideLayout215.xml"></Relationship><Relationship Id="rId7" Type="http://schemas.openxmlformats.org/officeDocument/2006/relationships/slideLayout" Target="../slideLayouts/slideLayout216.xml"></Relationship><Relationship Id="rId8" Type="http://schemas.openxmlformats.org/officeDocument/2006/relationships/slideLayout" Target="../slideLayouts/slideLayout217.xml"></Relationship><Relationship Id="rId9" Type="http://schemas.openxmlformats.org/officeDocument/2006/relationships/slideLayout" Target="../slideLayouts/slideLayout218.xml"></Relationship><Relationship Id="rId10" Type="http://schemas.openxmlformats.org/officeDocument/2006/relationships/slideLayout" Target="../slideLayouts/slideLayout219.xml"></Relationship><Relationship Id="rId11" Type="http://schemas.openxmlformats.org/officeDocument/2006/relationships/slideLayout" Target="../slideLayouts/slideLayout220.xml"></Relationship><Relationship Id="rId12" Type="http://schemas.openxmlformats.org/officeDocument/2006/relationships/theme" Target="../theme/theme20.xml"></Relationship></Relationships>
</file>

<file path=ppt/slideMasters/_rels/slideMaster21.xml.rels><?xml version="1.0" encoding="UTF-8"?>
<Relationships xmlns="http://schemas.openxmlformats.org/package/2006/relationships"><Relationship Id="rId1" Type="http://schemas.openxmlformats.org/officeDocument/2006/relationships/slideLayout" Target="../slideLayouts/slideLayout221.xml"></Relationship><Relationship Id="rId2" Type="http://schemas.openxmlformats.org/officeDocument/2006/relationships/slideLayout" Target="../slideLayouts/slideLayout222.xml"></Relationship><Relationship Id="rId3" Type="http://schemas.openxmlformats.org/officeDocument/2006/relationships/slideLayout" Target="../slideLayouts/slideLayout223.xml"></Relationship><Relationship Id="rId4" Type="http://schemas.openxmlformats.org/officeDocument/2006/relationships/slideLayout" Target="../slideLayouts/slideLayout224.xml"></Relationship><Relationship Id="rId5" Type="http://schemas.openxmlformats.org/officeDocument/2006/relationships/slideLayout" Target="../slideLayouts/slideLayout225.xml"></Relationship><Relationship Id="rId6" Type="http://schemas.openxmlformats.org/officeDocument/2006/relationships/slideLayout" Target="../slideLayouts/slideLayout226.xml"></Relationship><Relationship Id="rId7" Type="http://schemas.openxmlformats.org/officeDocument/2006/relationships/slideLayout" Target="../slideLayouts/slideLayout227.xml"></Relationship><Relationship Id="rId8" Type="http://schemas.openxmlformats.org/officeDocument/2006/relationships/slideLayout" Target="../slideLayouts/slideLayout228.xml"></Relationship><Relationship Id="rId9" Type="http://schemas.openxmlformats.org/officeDocument/2006/relationships/slideLayout" Target="../slideLayouts/slideLayout229.xml"></Relationship><Relationship Id="rId10" Type="http://schemas.openxmlformats.org/officeDocument/2006/relationships/slideLayout" Target="../slideLayouts/slideLayout230.xml"></Relationship><Relationship Id="rId11" Type="http://schemas.openxmlformats.org/officeDocument/2006/relationships/slideLayout" Target="../slideLayouts/slideLayout231.xml"></Relationship><Relationship Id="rId12" Type="http://schemas.openxmlformats.org/officeDocument/2006/relationships/theme" Target="../theme/theme21.xml"></Relationship></Relationships>
</file>

<file path=ppt/slideMasters/_rels/slideMaster22.xml.rels><?xml version="1.0" encoding="UTF-8"?>
<Relationships xmlns="http://schemas.openxmlformats.org/package/2006/relationships"><Relationship Id="rId1" Type="http://schemas.openxmlformats.org/officeDocument/2006/relationships/slideLayout" Target="../slideLayouts/slideLayout232.xml"></Relationship><Relationship Id="rId2" Type="http://schemas.openxmlformats.org/officeDocument/2006/relationships/slideLayout" Target="../slideLayouts/slideLayout233.xml"></Relationship><Relationship Id="rId3" Type="http://schemas.openxmlformats.org/officeDocument/2006/relationships/slideLayout" Target="../slideLayouts/slideLayout234.xml"></Relationship><Relationship Id="rId4" Type="http://schemas.openxmlformats.org/officeDocument/2006/relationships/slideLayout" Target="../slideLayouts/slideLayout235.xml"></Relationship><Relationship Id="rId5" Type="http://schemas.openxmlformats.org/officeDocument/2006/relationships/slideLayout" Target="../slideLayouts/slideLayout236.xml"></Relationship><Relationship Id="rId6" Type="http://schemas.openxmlformats.org/officeDocument/2006/relationships/slideLayout" Target="../slideLayouts/slideLayout237.xml"></Relationship><Relationship Id="rId7" Type="http://schemas.openxmlformats.org/officeDocument/2006/relationships/slideLayout" Target="../slideLayouts/slideLayout238.xml"></Relationship><Relationship Id="rId8" Type="http://schemas.openxmlformats.org/officeDocument/2006/relationships/slideLayout" Target="../slideLayouts/slideLayout239.xml"></Relationship><Relationship Id="rId9" Type="http://schemas.openxmlformats.org/officeDocument/2006/relationships/slideLayout" Target="../slideLayouts/slideLayout240.xml"></Relationship><Relationship Id="rId10" Type="http://schemas.openxmlformats.org/officeDocument/2006/relationships/slideLayout" Target="../slideLayouts/slideLayout241.xml"></Relationship><Relationship Id="rId11" Type="http://schemas.openxmlformats.org/officeDocument/2006/relationships/slideLayout" Target="../slideLayouts/slideLayout242.xml"></Relationship><Relationship Id="rId12" Type="http://schemas.openxmlformats.org/officeDocument/2006/relationships/theme" Target="../theme/theme22.xml"></Relationship></Relationships>
</file>

<file path=ppt/slideMasters/_rels/slideMaster23.xml.rels><?xml version="1.0" encoding="UTF-8"?>
<Relationships xmlns="http://schemas.openxmlformats.org/package/2006/relationships"><Relationship Id="rId1" Type="http://schemas.openxmlformats.org/officeDocument/2006/relationships/slideLayout" Target="../slideLayouts/slideLayout243.xml"></Relationship><Relationship Id="rId2" Type="http://schemas.openxmlformats.org/officeDocument/2006/relationships/slideLayout" Target="../slideLayouts/slideLayout244.xml"></Relationship><Relationship Id="rId3" Type="http://schemas.openxmlformats.org/officeDocument/2006/relationships/slideLayout" Target="../slideLayouts/slideLayout245.xml"></Relationship><Relationship Id="rId4" Type="http://schemas.openxmlformats.org/officeDocument/2006/relationships/slideLayout" Target="../slideLayouts/slideLayout246.xml"></Relationship><Relationship Id="rId5" Type="http://schemas.openxmlformats.org/officeDocument/2006/relationships/slideLayout" Target="../slideLayouts/slideLayout247.xml"></Relationship><Relationship Id="rId6" Type="http://schemas.openxmlformats.org/officeDocument/2006/relationships/slideLayout" Target="../slideLayouts/slideLayout248.xml"></Relationship><Relationship Id="rId7" Type="http://schemas.openxmlformats.org/officeDocument/2006/relationships/slideLayout" Target="../slideLayouts/slideLayout249.xml"></Relationship><Relationship Id="rId8" Type="http://schemas.openxmlformats.org/officeDocument/2006/relationships/slideLayout" Target="../slideLayouts/slideLayout250.xml"></Relationship><Relationship Id="rId9" Type="http://schemas.openxmlformats.org/officeDocument/2006/relationships/slideLayout" Target="../slideLayouts/slideLayout251.xml"></Relationship><Relationship Id="rId10" Type="http://schemas.openxmlformats.org/officeDocument/2006/relationships/slideLayout" Target="../slideLayouts/slideLayout252.xml"></Relationship><Relationship Id="rId11" Type="http://schemas.openxmlformats.org/officeDocument/2006/relationships/slideLayout" Target="../slideLayouts/slideLayout253.xml"></Relationship><Relationship Id="rId12" Type="http://schemas.openxmlformats.org/officeDocument/2006/relationships/theme" Target="../theme/theme23.xml"></Relationship></Relationships>
</file>

<file path=ppt/slideMasters/_rels/slideMaster24.xml.rels><?xml version="1.0" encoding="UTF-8"?>
<Relationships xmlns="http://schemas.openxmlformats.org/package/2006/relationships"><Relationship Id="rId1" Type="http://schemas.openxmlformats.org/officeDocument/2006/relationships/slideLayout" Target="../slideLayouts/slideLayout254.xml"></Relationship><Relationship Id="rId2" Type="http://schemas.openxmlformats.org/officeDocument/2006/relationships/slideLayout" Target="../slideLayouts/slideLayout255.xml"></Relationship><Relationship Id="rId3" Type="http://schemas.openxmlformats.org/officeDocument/2006/relationships/slideLayout" Target="../slideLayouts/slideLayout256.xml"></Relationship><Relationship Id="rId4" Type="http://schemas.openxmlformats.org/officeDocument/2006/relationships/slideLayout" Target="../slideLayouts/slideLayout257.xml"></Relationship><Relationship Id="rId5" Type="http://schemas.openxmlformats.org/officeDocument/2006/relationships/slideLayout" Target="../slideLayouts/slideLayout258.xml"></Relationship><Relationship Id="rId6" Type="http://schemas.openxmlformats.org/officeDocument/2006/relationships/slideLayout" Target="../slideLayouts/slideLayout259.xml"></Relationship><Relationship Id="rId7" Type="http://schemas.openxmlformats.org/officeDocument/2006/relationships/slideLayout" Target="../slideLayouts/slideLayout260.xml"></Relationship><Relationship Id="rId8" Type="http://schemas.openxmlformats.org/officeDocument/2006/relationships/slideLayout" Target="../slideLayouts/slideLayout261.xml"></Relationship><Relationship Id="rId9" Type="http://schemas.openxmlformats.org/officeDocument/2006/relationships/slideLayout" Target="../slideLayouts/slideLayout262.xml"></Relationship><Relationship Id="rId10" Type="http://schemas.openxmlformats.org/officeDocument/2006/relationships/slideLayout" Target="../slideLayouts/slideLayout263.xml"></Relationship><Relationship Id="rId11" Type="http://schemas.openxmlformats.org/officeDocument/2006/relationships/slideLayout" Target="../slideLayouts/slideLayout264.xml"></Relationship><Relationship Id="rId12" Type="http://schemas.openxmlformats.org/officeDocument/2006/relationships/theme" Target="../theme/theme24.xml"></Relationship></Relationships>
</file>

<file path=ppt/slideMasters/_rels/slideMaster25.xml.rels><?xml version="1.0" encoding="UTF-8"?>
<Relationships xmlns="http://schemas.openxmlformats.org/package/2006/relationships"><Relationship Id="rId1" Type="http://schemas.openxmlformats.org/officeDocument/2006/relationships/slideLayout" Target="../slideLayouts/slideLayout265.xml"></Relationship><Relationship Id="rId2" Type="http://schemas.openxmlformats.org/officeDocument/2006/relationships/slideLayout" Target="../slideLayouts/slideLayout266.xml"></Relationship><Relationship Id="rId3" Type="http://schemas.openxmlformats.org/officeDocument/2006/relationships/slideLayout" Target="../slideLayouts/slideLayout267.xml"></Relationship><Relationship Id="rId4" Type="http://schemas.openxmlformats.org/officeDocument/2006/relationships/slideLayout" Target="../slideLayouts/slideLayout268.xml"></Relationship><Relationship Id="rId5" Type="http://schemas.openxmlformats.org/officeDocument/2006/relationships/slideLayout" Target="../slideLayouts/slideLayout269.xml"></Relationship><Relationship Id="rId6" Type="http://schemas.openxmlformats.org/officeDocument/2006/relationships/slideLayout" Target="../slideLayouts/slideLayout270.xml"></Relationship><Relationship Id="rId7" Type="http://schemas.openxmlformats.org/officeDocument/2006/relationships/slideLayout" Target="../slideLayouts/slideLayout271.xml"></Relationship><Relationship Id="rId8" Type="http://schemas.openxmlformats.org/officeDocument/2006/relationships/slideLayout" Target="../slideLayouts/slideLayout272.xml"></Relationship><Relationship Id="rId9" Type="http://schemas.openxmlformats.org/officeDocument/2006/relationships/slideLayout" Target="../slideLayouts/slideLayout273.xml"></Relationship><Relationship Id="rId10" Type="http://schemas.openxmlformats.org/officeDocument/2006/relationships/slideLayout" Target="../slideLayouts/slideLayout274.xml"></Relationship><Relationship Id="rId11" Type="http://schemas.openxmlformats.org/officeDocument/2006/relationships/slideLayout" Target="../slideLayouts/slideLayout275.xml"></Relationship><Relationship Id="rId12" Type="http://schemas.openxmlformats.org/officeDocument/2006/relationships/theme" Target="../theme/theme25.xml"></Relationship></Relationships>
</file>

<file path=ppt/slideMasters/_rels/slideMaster26.xml.rels><?xml version="1.0" encoding="UTF-8"?>
<Relationships xmlns="http://schemas.openxmlformats.org/package/2006/relationships"><Relationship Id="rId1" Type="http://schemas.openxmlformats.org/officeDocument/2006/relationships/slideLayout" Target="../slideLayouts/slideLayout276.xml"></Relationship><Relationship Id="rId2" Type="http://schemas.openxmlformats.org/officeDocument/2006/relationships/slideLayout" Target="../slideLayouts/slideLayout277.xml"></Relationship><Relationship Id="rId3" Type="http://schemas.openxmlformats.org/officeDocument/2006/relationships/slideLayout" Target="../slideLayouts/slideLayout278.xml"></Relationship><Relationship Id="rId4" Type="http://schemas.openxmlformats.org/officeDocument/2006/relationships/slideLayout" Target="../slideLayouts/slideLayout279.xml"></Relationship><Relationship Id="rId5" Type="http://schemas.openxmlformats.org/officeDocument/2006/relationships/slideLayout" Target="../slideLayouts/slideLayout280.xml"></Relationship><Relationship Id="rId6" Type="http://schemas.openxmlformats.org/officeDocument/2006/relationships/slideLayout" Target="../slideLayouts/slideLayout281.xml"></Relationship><Relationship Id="rId7" Type="http://schemas.openxmlformats.org/officeDocument/2006/relationships/slideLayout" Target="../slideLayouts/slideLayout282.xml"></Relationship><Relationship Id="rId8" Type="http://schemas.openxmlformats.org/officeDocument/2006/relationships/slideLayout" Target="../slideLayouts/slideLayout283.xml"></Relationship><Relationship Id="rId9" Type="http://schemas.openxmlformats.org/officeDocument/2006/relationships/slideLayout" Target="../slideLayouts/slideLayout284.xml"></Relationship><Relationship Id="rId10" Type="http://schemas.openxmlformats.org/officeDocument/2006/relationships/slideLayout" Target="../slideLayouts/slideLayout285.xml"></Relationship><Relationship Id="rId11" Type="http://schemas.openxmlformats.org/officeDocument/2006/relationships/slideLayout" Target="../slideLayouts/slideLayout286.xml"></Relationship><Relationship Id="rId12" Type="http://schemas.openxmlformats.org/officeDocument/2006/relationships/theme" Target="../theme/theme26.xml"></Relationship></Relationships>
</file>

<file path=ppt/slideMasters/_rels/slideMaster27.xml.rels><?xml version="1.0" encoding="UTF-8"?>
<Relationships xmlns="http://schemas.openxmlformats.org/package/2006/relationships"><Relationship Id="rId1" Type="http://schemas.openxmlformats.org/officeDocument/2006/relationships/slideLayout" Target="../slideLayouts/slideLayout287.xml"></Relationship><Relationship Id="rId2" Type="http://schemas.openxmlformats.org/officeDocument/2006/relationships/slideLayout" Target="../slideLayouts/slideLayout288.xml"></Relationship><Relationship Id="rId3" Type="http://schemas.openxmlformats.org/officeDocument/2006/relationships/slideLayout" Target="../slideLayouts/slideLayout289.xml"></Relationship><Relationship Id="rId4" Type="http://schemas.openxmlformats.org/officeDocument/2006/relationships/slideLayout" Target="../slideLayouts/slideLayout290.xml"></Relationship><Relationship Id="rId5" Type="http://schemas.openxmlformats.org/officeDocument/2006/relationships/slideLayout" Target="../slideLayouts/slideLayout291.xml"></Relationship><Relationship Id="rId6" Type="http://schemas.openxmlformats.org/officeDocument/2006/relationships/slideLayout" Target="../slideLayouts/slideLayout292.xml"></Relationship><Relationship Id="rId7" Type="http://schemas.openxmlformats.org/officeDocument/2006/relationships/slideLayout" Target="../slideLayouts/slideLayout293.xml"></Relationship><Relationship Id="rId8" Type="http://schemas.openxmlformats.org/officeDocument/2006/relationships/slideLayout" Target="../slideLayouts/slideLayout294.xml"></Relationship><Relationship Id="rId9" Type="http://schemas.openxmlformats.org/officeDocument/2006/relationships/slideLayout" Target="../slideLayouts/slideLayout295.xml"></Relationship><Relationship Id="rId10" Type="http://schemas.openxmlformats.org/officeDocument/2006/relationships/slideLayout" Target="../slideLayouts/slideLayout296.xml"></Relationship><Relationship Id="rId11" Type="http://schemas.openxmlformats.org/officeDocument/2006/relationships/slideLayout" Target="../slideLayouts/slideLayout297.xml"></Relationship><Relationship Id="rId12" Type="http://schemas.openxmlformats.org/officeDocument/2006/relationships/theme" Target="../theme/theme27.xml"></Relationship></Relationships>
</file>

<file path=ppt/slideMasters/_rels/slideMaster28.xml.rels><?xml version="1.0" encoding="UTF-8"?>
<Relationships xmlns="http://schemas.openxmlformats.org/package/2006/relationships"><Relationship Id="rId1" Type="http://schemas.openxmlformats.org/officeDocument/2006/relationships/slideLayout" Target="../slideLayouts/slideLayout298.xml"></Relationship><Relationship Id="rId2" Type="http://schemas.openxmlformats.org/officeDocument/2006/relationships/slideLayout" Target="../slideLayouts/slideLayout299.xml"></Relationship><Relationship Id="rId3" Type="http://schemas.openxmlformats.org/officeDocument/2006/relationships/slideLayout" Target="../slideLayouts/slideLayout300.xml"></Relationship><Relationship Id="rId4" Type="http://schemas.openxmlformats.org/officeDocument/2006/relationships/slideLayout" Target="../slideLayouts/slideLayout301.xml"></Relationship><Relationship Id="rId5" Type="http://schemas.openxmlformats.org/officeDocument/2006/relationships/slideLayout" Target="../slideLayouts/slideLayout302.xml"></Relationship><Relationship Id="rId6" Type="http://schemas.openxmlformats.org/officeDocument/2006/relationships/slideLayout" Target="../slideLayouts/slideLayout303.xml"></Relationship><Relationship Id="rId7" Type="http://schemas.openxmlformats.org/officeDocument/2006/relationships/slideLayout" Target="../slideLayouts/slideLayout304.xml"></Relationship><Relationship Id="rId8" Type="http://schemas.openxmlformats.org/officeDocument/2006/relationships/slideLayout" Target="../slideLayouts/slideLayout305.xml"></Relationship><Relationship Id="rId9" Type="http://schemas.openxmlformats.org/officeDocument/2006/relationships/slideLayout" Target="../slideLayouts/slideLayout306.xml"></Relationship><Relationship Id="rId10" Type="http://schemas.openxmlformats.org/officeDocument/2006/relationships/slideLayout" Target="../slideLayouts/slideLayout307.xml"></Relationship><Relationship Id="rId11" Type="http://schemas.openxmlformats.org/officeDocument/2006/relationships/slideLayout" Target="../slideLayouts/slideLayout308.xml"></Relationship><Relationship Id="rId12" Type="http://schemas.openxmlformats.org/officeDocument/2006/relationships/theme" Target="../theme/theme28.xml"></Relationship></Relationships>
</file>

<file path=ppt/slideMasters/_rels/slideMaster29.xml.rels><?xml version="1.0" encoding="UTF-8"?>
<Relationships xmlns="http://schemas.openxmlformats.org/package/2006/relationships"><Relationship Id="rId1" Type="http://schemas.openxmlformats.org/officeDocument/2006/relationships/slideLayout" Target="../slideLayouts/slideLayout309.xml"></Relationship><Relationship Id="rId2" Type="http://schemas.openxmlformats.org/officeDocument/2006/relationships/slideLayout" Target="../slideLayouts/slideLayout310.xml"></Relationship><Relationship Id="rId3" Type="http://schemas.openxmlformats.org/officeDocument/2006/relationships/slideLayout" Target="../slideLayouts/slideLayout311.xml"></Relationship><Relationship Id="rId4" Type="http://schemas.openxmlformats.org/officeDocument/2006/relationships/slideLayout" Target="../slideLayouts/slideLayout312.xml"></Relationship><Relationship Id="rId5" Type="http://schemas.openxmlformats.org/officeDocument/2006/relationships/slideLayout" Target="../slideLayouts/slideLayout313.xml"></Relationship><Relationship Id="rId6" Type="http://schemas.openxmlformats.org/officeDocument/2006/relationships/slideLayout" Target="../slideLayouts/slideLayout314.xml"></Relationship><Relationship Id="rId7" Type="http://schemas.openxmlformats.org/officeDocument/2006/relationships/slideLayout" Target="../slideLayouts/slideLayout315.xml"></Relationship><Relationship Id="rId8" Type="http://schemas.openxmlformats.org/officeDocument/2006/relationships/slideLayout" Target="../slideLayouts/slideLayout316.xml"></Relationship><Relationship Id="rId9" Type="http://schemas.openxmlformats.org/officeDocument/2006/relationships/slideLayout" Target="../slideLayouts/slideLayout317.xml"></Relationship><Relationship Id="rId10" Type="http://schemas.openxmlformats.org/officeDocument/2006/relationships/slideLayout" Target="../slideLayouts/slideLayout318.xml"></Relationship><Relationship Id="rId11" Type="http://schemas.openxmlformats.org/officeDocument/2006/relationships/slideLayout" Target="../slideLayouts/slideLayout319.xml"></Relationship><Relationship Id="rId12" Type="http://schemas.openxmlformats.org/officeDocument/2006/relationships/theme" Target="../theme/theme29.xml"></Relationship></Relationships>
</file>

<file path=ppt/slideMasters/_rels/slideMaster3.xml.rels><?xml version="1.0" encoding="UTF-8"?>
<Relationships xmlns="http://schemas.openxmlformats.org/package/2006/relationships"><Relationship Id="rId1" Type="http://schemas.openxmlformats.org/officeDocument/2006/relationships/slideLayout" Target="../slideLayouts/slideLayout23.xml"></Relationship><Relationship Id="rId2" Type="http://schemas.openxmlformats.org/officeDocument/2006/relationships/slideLayout" Target="../slideLayouts/slideLayout24.xml"></Relationship><Relationship Id="rId3" Type="http://schemas.openxmlformats.org/officeDocument/2006/relationships/slideLayout" Target="../slideLayouts/slideLayout25.xml"></Relationship><Relationship Id="rId4" Type="http://schemas.openxmlformats.org/officeDocument/2006/relationships/slideLayout" Target="../slideLayouts/slideLayout26.xml"></Relationship><Relationship Id="rId5" Type="http://schemas.openxmlformats.org/officeDocument/2006/relationships/slideLayout" Target="../slideLayouts/slideLayout27.xml"></Relationship><Relationship Id="rId6" Type="http://schemas.openxmlformats.org/officeDocument/2006/relationships/slideLayout" Target="../slideLayouts/slideLayout28.xml"></Relationship><Relationship Id="rId7" Type="http://schemas.openxmlformats.org/officeDocument/2006/relationships/slideLayout" Target="../slideLayouts/slideLayout29.xml"></Relationship><Relationship Id="rId8" Type="http://schemas.openxmlformats.org/officeDocument/2006/relationships/slideLayout" Target="../slideLayouts/slideLayout30.xml"></Relationship><Relationship Id="rId9" Type="http://schemas.openxmlformats.org/officeDocument/2006/relationships/slideLayout" Target="../slideLayouts/slideLayout31.xml"></Relationship><Relationship Id="rId10" Type="http://schemas.openxmlformats.org/officeDocument/2006/relationships/slideLayout" Target="../slideLayouts/slideLayout32.xml"></Relationship><Relationship Id="rId11" Type="http://schemas.openxmlformats.org/officeDocument/2006/relationships/slideLayout" Target="../slideLayouts/slideLayout33.xml"></Relationship><Relationship Id="rId12" Type="http://schemas.openxmlformats.org/officeDocument/2006/relationships/theme" Target="../theme/theme3.xml"></Relationship></Relationships>
</file>

<file path=ppt/slideMasters/_rels/slideMaster30.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slideLayout" Target="../slideLayouts/slideLayout321.xml"></Relationship><Relationship Id="rId3" Type="http://schemas.openxmlformats.org/officeDocument/2006/relationships/slideLayout" Target="../slideLayouts/slideLayout322.xml"></Relationship><Relationship Id="rId4" Type="http://schemas.openxmlformats.org/officeDocument/2006/relationships/slideLayout" Target="../slideLayouts/slideLayout323.xml"></Relationship><Relationship Id="rId5" Type="http://schemas.openxmlformats.org/officeDocument/2006/relationships/slideLayout" Target="../slideLayouts/slideLayout324.xml"></Relationship><Relationship Id="rId6" Type="http://schemas.openxmlformats.org/officeDocument/2006/relationships/slideLayout" Target="../slideLayouts/slideLayout325.xml"></Relationship><Relationship Id="rId7" Type="http://schemas.openxmlformats.org/officeDocument/2006/relationships/slideLayout" Target="../slideLayouts/slideLayout326.xml"></Relationship><Relationship Id="rId8" Type="http://schemas.openxmlformats.org/officeDocument/2006/relationships/slideLayout" Target="../slideLayouts/slideLayout327.xml"></Relationship><Relationship Id="rId9" Type="http://schemas.openxmlformats.org/officeDocument/2006/relationships/slideLayout" Target="../slideLayouts/slideLayout328.xml"></Relationship><Relationship Id="rId10" Type="http://schemas.openxmlformats.org/officeDocument/2006/relationships/slideLayout" Target="../slideLayouts/slideLayout329.xml"></Relationship><Relationship Id="rId11" Type="http://schemas.openxmlformats.org/officeDocument/2006/relationships/slideLayout" Target="../slideLayouts/slideLayout330.xml"></Relationship><Relationship Id="rId12" Type="http://schemas.openxmlformats.org/officeDocument/2006/relationships/theme" Target="../theme/theme30.xml"></Relationship></Relationships>
</file>

<file path=ppt/slideMasters/_rels/slideMaster4.xml.rels><?xml version="1.0" encoding="UTF-8"?>
<Relationships xmlns="http://schemas.openxmlformats.org/package/2006/relationships"><Relationship Id="rId1" Type="http://schemas.openxmlformats.org/officeDocument/2006/relationships/slideLayout" Target="../slideLayouts/slideLayout34.xml"></Relationship><Relationship Id="rId2" Type="http://schemas.openxmlformats.org/officeDocument/2006/relationships/slideLayout" Target="../slideLayouts/slideLayout35.xml"></Relationship><Relationship Id="rId3" Type="http://schemas.openxmlformats.org/officeDocument/2006/relationships/slideLayout" Target="../slideLayouts/slideLayout36.xml"></Relationship><Relationship Id="rId4" Type="http://schemas.openxmlformats.org/officeDocument/2006/relationships/slideLayout" Target="../slideLayouts/slideLayout37.xml"></Relationship><Relationship Id="rId5" Type="http://schemas.openxmlformats.org/officeDocument/2006/relationships/slideLayout" Target="../slideLayouts/slideLayout38.xml"></Relationship><Relationship Id="rId6" Type="http://schemas.openxmlformats.org/officeDocument/2006/relationships/slideLayout" Target="../slideLayouts/slideLayout39.xml"></Relationship><Relationship Id="rId7" Type="http://schemas.openxmlformats.org/officeDocument/2006/relationships/slideLayout" Target="../slideLayouts/slideLayout40.xml"></Relationship><Relationship Id="rId8" Type="http://schemas.openxmlformats.org/officeDocument/2006/relationships/slideLayout" Target="../slideLayouts/slideLayout41.xml"></Relationship><Relationship Id="rId9" Type="http://schemas.openxmlformats.org/officeDocument/2006/relationships/slideLayout" Target="../slideLayouts/slideLayout42.xml"></Relationship><Relationship Id="rId10" Type="http://schemas.openxmlformats.org/officeDocument/2006/relationships/slideLayout" Target="../slideLayouts/slideLayout43.xml"></Relationship><Relationship Id="rId11" Type="http://schemas.openxmlformats.org/officeDocument/2006/relationships/slideLayout" Target="../slideLayouts/slideLayout44.xml"></Relationship><Relationship Id="rId12" Type="http://schemas.openxmlformats.org/officeDocument/2006/relationships/theme" Target="../theme/theme4.xml"></Relationship></Relationships>
</file>

<file path=ppt/slideMasters/_rels/slideMaster5.xml.rels><?xml version="1.0" encoding="UTF-8"?>
<Relationships xmlns="http://schemas.openxmlformats.org/package/2006/relationships"><Relationship Id="rId1" Type="http://schemas.openxmlformats.org/officeDocument/2006/relationships/slideLayout" Target="../slideLayouts/slideLayout45.xml"></Relationship><Relationship Id="rId2" Type="http://schemas.openxmlformats.org/officeDocument/2006/relationships/slideLayout" Target="../slideLayouts/slideLayout46.xml"></Relationship><Relationship Id="rId3" Type="http://schemas.openxmlformats.org/officeDocument/2006/relationships/slideLayout" Target="../slideLayouts/slideLayout47.xml"></Relationship><Relationship Id="rId4" Type="http://schemas.openxmlformats.org/officeDocument/2006/relationships/slideLayout" Target="../slideLayouts/slideLayout48.xml"></Relationship><Relationship Id="rId5" Type="http://schemas.openxmlformats.org/officeDocument/2006/relationships/slideLayout" Target="../slideLayouts/slideLayout49.xml"></Relationship><Relationship Id="rId6" Type="http://schemas.openxmlformats.org/officeDocument/2006/relationships/slideLayout" Target="../slideLayouts/slideLayout50.xml"></Relationship><Relationship Id="rId7" Type="http://schemas.openxmlformats.org/officeDocument/2006/relationships/slideLayout" Target="../slideLayouts/slideLayout51.xml"></Relationship><Relationship Id="rId8" Type="http://schemas.openxmlformats.org/officeDocument/2006/relationships/slideLayout" Target="../slideLayouts/slideLayout52.xml"></Relationship><Relationship Id="rId9" Type="http://schemas.openxmlformats.org/officeDocument/2006/relationships/slideLayout" Target="../slideLayouts/slideLayout53.xml"></Relationship><Relationship Id="rId10" Type="http://schemas.openxmlformats.org/officeDocument/2006/relationships/slideLayout" Target="../slideLayouts/slideLayout54.xml"></Relationship><Relationship Id="rId11" Type="http://schemas.openxmlformats.org/officeDocument/2006/relationships/slideLayout" Target="../slideLayouts/slideLayout55.xml"></Relationship><Relationship Id="rId12" Type="http://schemas.openxmlformats.org/officeDocument/2006/relationships/theme" Target="../theme/theme5.xml"></Relationship></Relationships>
</file>

<file path=ppt/slideMasters/_rels/slideMaster6.xml.rels><?xml version="1.0" encoding="UTF-8"?>
<Relationships xmlns="http://schemas.openxmlformats.org/package/2006/relationships"><Relationship Id="rId1" Type="http://schemas.openxmlformats.org/officeDocument/2006/relationships/slideLayout" Target="../slideLayouts/slideLayout56.xml"></Relationship><Relationship Id="rId2" Type="http://schemas.openxmlformats.org/officeDocument/2006/relationships/slideLayout" Target="../slideLayouts/slideLayout57.xml"></Relationship><Relationship Id="rId3" Type="http://schemas.openxmlformats.org/officeDocument/2006/relationships/slideLayout" Target="../slideLayouts/slideLayout58.xml"></Relationship><Relationship Id="rId4" Type="http://schemas.openxmlformats.org/officeDocument/2006/relationships/slideLayout" Target="../slideLayouts/slideLayout59.xml"></Relationship><Relationship Id="rId5" Type="http://schemas.openxmlformats.org/officeDocument/2006/relationships/slideLayout" Target="../slideLayouts/slideLayout60.xml"></Relationship><Relationship Id="rId6" Type="http://schemas.openxmlformats.org/officeDocument/2006/relationships/slideLayout" Target="../slideLayouts/slideLayout61.xml"></Relationship><Relationship Id="rId7" Type="http://schemas.openxmlformats.org/officeDocument/2006/relationships/slideLayout" Target="../slideLayouts/slideLayout62.xml"></Relationship><Relationship Id="rId8" Type="http://schemas.openxmlformats.org/officeDocument/2006/relationships/slideLayout" Target="../slideLayouts/slideLayout63.xml"></Relationship><Relationship Id="rId9" Type="http://schemas.openxmlformats.org/officeDocument/2006/relationships/slideLayout" Target="../slideLayouts/slideLayout64.xml"></Relationship><Relationship Id="rId10" Type="http://schemas.openxmlformats.org/officeDocument/2006/relationships/slideLayout" Target="../slideLayouts/slideLayout65.xml"></Relationship><Relationship Id="rId11" Type="http://schemas.openxmlformats.org/officeDocument/2006/relationships/slideLayout" Target="../slideLayouts/slideLayout66.xml"></Relationship><Relationship Id="rId12" Type="http://schemas.openxmlformats.org/officeDocument/2006/relationships/theme" Target="../theme/theme6.xml"></Relationship></Relationships>
</file>

<file path=ppt/slideMasters/_rels/slideMaster7.xml.rels><?xml version="1.0" encoding="UTF-8"?>
<Relationships xmlns="http://schemas.openxmlformats.org/package/2006/relationships"><Relationship Id="rId1" Type="http://schemas.openxmlformats.org/officeDocument/2006/relationships/slideLayout" Target="../slideLayouts/slideLayout67.xml"></Relationship><Relationship Id="rId2" Type="http://schemas.openxmlformats.org/officeDocument/2006/relationships/slideLayout" Target="../slideLayouts/slideLayout68.xml"></Relationship><Relationship Id="rId3" Type="http://schemas.openxmlformats.org/officeDocument/2006/relationships/slideLayout" Target="../slideLayouts/slideLayout69.xml"></Relationship><Relationship Id="rId4" Type="http://schemas.openxmlformats.org/officeDocument/2006/relationships/slideLayout" Target="../slideLayouts/slideLayout70.xml"></Relationship><Relationship Id="rId5" Type="http://schemas.openxmlformats.org/officeDocument/2006/relationships/slideLayout" Target="../slideLayouts/slideLayout71.xml"></Relationship><Relationship Id="rId6" Type="http://schemas.openxmlformats.org/officeDocument/2006/relationships/slideLayout" Target="../slideLayouts/slideLayout72.xml"></Relationship><Relationship Id="rId7" Type="http://schemas.openxmlformats.org/officeDocument/2006/relationships/slideLayout" Target="../slideLayouts/slideLayout73.xml"></Relationship><Relationship Id="rId8" Type="http://schemas.openxmlformats.org/officeDocument/2006/relationships/slideLayout" Target="../slideLayouts/slideLayout74.xml"></Relationship><Relationship Id="rId9" Type="http://schemas.openxmlformats.org/officeDocument/2006/relationships/slideLayout" Target="../slideLayouts/slideLayout75.xml"></Relationship><Relationship Id="rId10" Type="http://schemas.openxmlformats.org/officeDocument/2006/relationships/slideLayout" Target="../slideLayouts/slideLayout76.xml"></Relationship><Relationship Id="rId11" Type="http://schemas.openxmlformats.org/officeDocument/2006/relationships/slideLayout" Target="../slideLayouts/slideLayout77.xml"></Relationship><Relationship Id="rId12" Type="http://schemas.openxmlformats.org/officeDocument/2006/relationships/theme" Target="../theme/theme7.xml"></Relationship></Relationships>
</file>

<file path=ppt/slideMasters/_rels/slideMaster8.xml.rels><?xml version="1.0" encoding="UTF-8"?>
<Relationships xmlns="http://schemas.openxmlformats.org/package/2006/relationships"><Relationship Id="rId1" Type="http://schemas.openxmlformats.org/officeDocument/2006/relationships/slideLayout" Target="../slideLayouts/slideLayout78.xml"></Relationship><Relationship Id="rId2" Type="http://schemas.openxmlformats.org/officeDocument/2006/relationships/slideLayout" Target="../slideLayouts/slideLayout79.xml"></Relationship><Relationship Id="rId3" Type="http://schemas.openxmlformats.org/officeDocument/2006/relationships/slideLayout" Target="../slideLayouts/slideLayout80.xml"></Relationship><Relationship Id="rId4" Type="http://schemas.openxmlformats.org/officeDocument/2006/relationships/slideLayout" Target="../slideLayouts/slideLayout81.xml"></Relationship><Relationship Id="rId5" Type="http://schemas.openxmlformats.org/officeDocument/2006/relationships/slideLayout" Target="../slideLayouts/slideLayout82.xml"></Relationship><Relationship Id="rId6" Type="http://schemas.openxmlformats.org/officeDocument/2006/relationships/slideLayout" Target="../slideLayouts/slideLayout83.xml"></Relationship><Relationship Id="rId7" Type="http://schemas.openxmlformats.org/officeDocument/2006/relationships/slideLayout" Target="../slideLayouts/slideLayout84.xml"></Relationship><Relationship Id="rId8" Type="http://schemas.openxmlformats.org/officeDocument/2006/relationships/slideLayout" Target="../slideLayouts/slideLayout85.xml"></Relationship><Relationship Id="rId9" Type="http://schemas.openxmlformats.org/officeDocument/2006/relationships/slideLayout" Target="../slideLayouts/slideLayout86.xml"></Relationship><Relationship Id="rId10" Type="http://schemas.openxmlformats.org/officeDocument/2006/relationships/slideLayout" Target="../slideLayouts/slideLayout87.xml"></Relationship><Relationship Id="rId11" Type="http://schemas.openxmlformats.org/officeDocument/2006/relationships/slideLayout" Target="../slideLayouts/slideLayout88.xml"></Relationship><Relationship Id="rId12" Type="http://schemas.openxmlformats.org/officeDocument/2006/relationships/theme" Target="../theme/theme8.xml"></Relationship></Relationships>
</file>

<file path=ppt/slideMasters/_rels/slideMaster9.xml.rels><?xml version="1.0" encoding="UTF-8"?>
<Relationships xmlns="http://schemas.openxmlformats.org/package/2006/relationships"><Relationship Id="rId1" Type="http://schemas.openxmlformats.org/officeDocument/2006/relationships/slideLayout" Target="../slideLayouts/slideLayout89.xml"></Relationship><Relationship Id="rId2" Type="http://schemas.openxmlformats.org/officeDocument/2006/relationships/slideLayout" Target="../slideLayouts/slideLayout90.xml"></Relationship><Relationship Id="rId3" Type="http://schemas.openxmlformats.org/officeDocument/2006/relationships/slideLayout" Target="../slideLayouts/slideLayout91.xml"></Relationship><Relationship Id="rId4" Type="http://schemas.openxmlformats.org/officeDocument/2006/relationships/slideLayout" Target="../slideLayouts/slideLayout92.xml"></Relationship><Relationship Id="rId5" Type="http://schemas.openxmlformats.org/officeDocument/2006/relationships/slideLayout" Target="../slideLayouts/slideLayout93.xml"></Relationship><Relationship Id="rId6" Type="http://schemas.openxmlformats.org/officeDocument/2006/relationships/slideLayout" Target="../slideLayouts/slideLayout94.xml"></Relationship><Relationship Id="rId7" Type="http://schemas.openxmlformats.org/officeDocument/2006/relationships/slideLayout" Target="../slideLayouts/slideLayout95.xml"></Relationship><Relationship Id="rId8" Type="http://schemas.openxmlformats.org/officeDocument/2006/relationships/slideLayout" Target="../slideLayouts/slideLayout96.xml"></Relationship><Relationship Id="rId9" Type="http://schemas.openxmlformats.org/officeDocument/2006/relationships/slideLayout" Target="../slideLayouts/slideLayout97.xml"></Relationship><Relationship Id="rId10" Type="http://schemas.openxmlformats.org/officeDocument/2006/relationships/slideLayout" Target="../slideLayouts/slideLayout98.xml"></Relationship><Relationship Id="rId11" Type="http://schemas.openxmlformats.org/officeDocument/2006/relationships/slideLayout" Target="../slideLayouts/slideLayout99.xml"></Relationship><Relationship Id="rId12" Type="http://schemas.openxmlformats.org/officeDocument/2006/relationships/theme" Target="../theme/theme9.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EC900-ABBF-43FE-986E-DE9FD02F0D12}" type="datetimeFigureOut">
              <a:rPr lang="ko-KR" altLang="en-US" smtClean="0"/>
              <a:t>2016-09-06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7A4BF-DB52-43F4-87BA-15D4610B4C69}" type="slidenum">
              <a:rPr lang="ko-KR" altLang="en-US" smtClean="0"/>
              <a:t>‹#›</a:t>
            </a:fld>
            <a:endParaRPr lang="ko-KR" altLang="en-US"/>
          </a:p>
        </p:txBody>
      </p:sp>
    </p:spTree>
    <p:extLst>
      <p:ext uri="{BB962C8B-B14F-4D97-AF65-F5344CB8AC3E}">
        <p14:creationId xmlns:p14="http://schemas.microsoft.com/office/powerpoint/2010/main" val="397722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38" r:id="rId1"/>
    <p:sldLayoutId id="2147503639" r:id="rId2"/>
    <p:sldLayoutId id="2147503640" r:id="rId3"/>
    <p:sldLayoutId id="2147503641" r:id="rId4"/>
    <p:sldLayoutId id="2147503642" r:id="rId5"/>
    <p:sldLayoutId id="2147503643" r:id="rId6"/>
    <p:sldLayoutId id="2147503644" r:id="rId7"/>
    <p:sldLayoutId id="2147503645" r:id="rId8"/>
    <p:sldLayoutId id="2147503646" r:id="rId9"/>
    <p:sldLayoutId id="2147503647" r:id="rId10"/>
    <p:sldLayoutId id="214750364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49" r:id="rId1"/>
    <p:sldLayoutId id="2147503650" r:id="rId2"/>
    <p:sldLayoutId id="2147503651" r:id="rId3"/>
    <p:sldLayoutId id="2147503652" r:id="rId4"/>
    <p:sldLayoutId id="2147503653" r:id="rId5"/>
    <p:sldLayoutId id="2147503654" r:id="rId6"/>
    <p:sldLayoutId id="2147503655" r:id="rId7"/>
    <p:sldLayoutId id="2147503656" r:id="rId8"/>
    <p:sldLayoutId id="2147503657" r:id="rId9"/>
    <p:sldLayoutId id="2147503658" r:id="rId10"/>
    <p:sldLayoutId id="214750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60" r:id="rId1"/>
    <p:sldLayoutId id="2147503661" r:id="rId2"/>
    <p:sldLayoutId id="2147503662" r:id="rId3"/>
    <p:sldLayoutId id="2147503663" r:id="rId4"/>
    <p:sldLayoutId id="2147503664" r:id="rId5"/>
    <p:sldLayoutId id="2147503665" r:id="rId6"/>
    <p:sldLayoutId id="2147503666" r:id="rId7"/>
    <p:sldLayoutId id="2147503667" r:id="rId8"/>
    <p:sldLayoutId id="2147503668" r:id="rId9"/>
    <p:sldLayoutId id="2147503669" r:id="rId10"/>
    <p:sldLayoutId id="2147503670"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71" r:id="rId1"/>
    <p:sldLayoutId id="2147503672" r:id="rId2"/>
    <p:sldLayoutId id="2147503673" r:id="rId3"/>
    <p:sldLayoutId id="2147503674" r:id="rId4"/>
    <p:sldLayoutId id="2147503675" r:id="rId5"/>
    <p:sldLayoutId id="2147503676" r:id="rId6"/>
    <p:sldLayoutId id="2147503677" r:id="rId7"/>
    <p:sldLayoutId id="2147503678" r:id="rId8"/>
    <p:sldLayoutId id="2147503679" r:id="rId9"/>
    <p:sldLayoutId id="2147503680" r:id="rId10"/>
    <p:sldLayoutId id="214750368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82" r:id="rId1"/>
    <p:sldLayoutId id="2147503683" r:id="rId2"/>
    <p:sldLayoutId id="2147503684" r:id="rId3"/>
    <p:sldLayoutId id="2147503685" r:id="rId4"/>
    <p:sldLayoutId id="2147503686" r:id="rId5"/>
    <p:sldLayoutId id="2147503687" r:id="rId6"/>
    <p:sldLayoutId id="2147503688" r:id="rId7"/>
    <p:sldLayoutId id="2147503689" r:id="rId8"/>
    <p:sldLayoutId id="2147503690" r:id="rId9"/>
    <p:sldLayoutId id="2147503691" r:id="rId10"/>
    <p:sldLayoutId id="214750369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93" r:id="rId1"/>
    <p:sldLayoutId id="2147503694" r:id="rId2"/>
    <p:sldLayoutId id="2147503695" r:id="rId3"/>
    <p:sldLayoutId id="2147503696" r:id="rId4"/>
    <p:sldLayoutId id="2147503697" r:id="rId5"/>
    <p:sldLayoutId id="2147503698" r:id="rId6"/>
    <p:sldLayoutId id="2147503699" r:id="rId7"/>
    <p:sldLayoutId id="2147503700" r:id="rId8"/>
    <p:sldLayoutId id="2147503701" r:id="rId9"/>
    <p:sldLayoutId id="2147503702" r:id="rId10"/>
    <p:sldLayoutId id="214750370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04" r:id="rId1"/>
    <p:sldLayoutId id="2147503705" r:id="rId2"/>
    <p:sldLayoutId id="2147503706" r:id="rId3"/>
    <p:sldLayoutId id="2147503707" r:id="rId4"/>
    <p:sldLayoutId id="2147503708" r:id="rId5"/>
    <p:sldLayoutId id="2147503709" r:id="rId6"/>
    <p:sldLayoutId id="2147503710" r:id="rId7"/>
    <p:sldLayoutId id="2147503711" r:id="rId8"/>
    <p:sldLayoutId id="2147503712" r:id="rId9"/>
    <p:sldLayoutId id="2147503713" r:id="rId10"/>
    <p:sldLayoutId id="214750371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15" r:id="rId1"/>
    <p:sldLayoutId id="2147503716" r:id="rId2"/>
    <p:sldLayoutId id="2147503717" r:id="rId3"/>
    <p:sldLayoutId id="2147503718" r:id="rId4"/>
    <p:sldLayoutId id="2147503719" r:id="rId5"/>
    <p:sldLayoutId id="2147503720" r:id="rId6"/>
    <p:sldLayoutId id="2147503721" r:id="rId7"/>
    <p:sldLayoutId id="2147503722" r:id="rId8"/>
    <p:sldLayoutId id="2147503723" r:id="rId9"/>
    <p:sldLayoutId id="2147503724" r:id="rId10"/>
    <p:sldLayoutId id="214750372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26" r:id="rId1"/>
    <p:sldLayoutId id="2147503727" r:id="rId2"/>
    <p:sldLayoutId id="2147503728" r:id="rId3"/>
    <p:sldLayoutId id="2147503729" r:id="rId4"/>
    <p:sldLayoutId id="2147503730" r:id="rId5"/>
    <p:sldLayoutId id="2147503731" r:id="rId6"/>
    <p:sldLayoutId id="2147503732" r:id="rId7"/>
    <p:sldLayoutId id="2147503733" r:id="rId8"/>
    <p:sldLayoutId id="2147503734" r:id="rId9"/>
    <p:sldLayoutId id="2147503735" r:id="rId10"/>
    <p:sldLayoutId id="214750373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37" r:id="rId1"/>
    <p:sldLayoutId id="2147503738" r:id="rId2"/>
    <p:sldLayoutId id="2147503739" r:id="rId3"/>
    <p:sldLayoutId id="2147503740" r:id="rId4"/>
    <p:sldLayoutId id="2147503741" r:id="rId5"/>
    <p:sldLayoutId id="2147503742" r:id="rId6"/>
    <p:sldLayoutId id="2147503743" r:id="rId7"/>
    <p:sldLayoutId id="2147503744" r:id="rId8"/>
    <p:sldLayoutId id="2147503745" r:id="rId9"/>
    <p:sldLayoutId id="2147503746" r:id="rId10"/>
    <p:sldLayoutId id="214750374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550" r:id="rId1"/>
    <p:sldLayoutId id="2147503551" r:id="rId2"/>
    <p:sldLayoutId id="2147503552" r:id="rId3"/>
    <p:sldLayoutId id="2147503553" r:id="rId4"/>
    <p:sldLayoutId id="2147503554" r:id="rId5"/>
    <p:sldLayoutId id="2147503555" r:id="rId6"/>
    <p:sldLayoutId id="2147503556" r:id="rId7"/>
    <p:sldLayoutId id="2147503557" r:id="rId8"/>
    <p:sldLayoutId id="2147503558" r:id="rId9"/>
    <p:sldLayoutId id="2147503559" r:id="rId10"/>
    <p:sldLayoutId id="2147503560"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48" r:id="rId1"/>
    <p:sldLayoutId id="2147503749" r:id="rId2"/>
    <p:sldLayoutId id="2147503750" r:id="rId3"/>
    <p:sldLayoutId id="2147503751" r:id="rId4"/>
    <p:sldLayoutId id="2147503752" r:id="rId5"/>
    <p:sldLayoutId id="2147503753" r:id="rId6"/>
    <p:sldLayoutId id="2147503754" r:id="rId7"/>
    <p:sldLayoutId id="2147503755" r:id="rId8"/>
    <p:sldLayoutId id="2147503756" r:id="rId9"/>
    <p:sldLayoutId id="2147503757" r:id="rId10"/>
    <p:sldLayoutId id="214750375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759" r:id="rId1"/>
    <p:sldLayoutId id="2147503760" r:id="rId2"/>
    <p:sldLayoutId id="2147503761" r:id="rId3"/>
    <p:sldLayoutId id="2147503762" r:id="rId4"/>
    <p:sldLayoutId id="2147503763" r:id="rId5"/>
    <p:sldLayoutId id="2147503764" r:id="rId6"/>
    <p:sldLayoutId id="2147503765" r:id="rId7"/>
    <p:sldLayoutId id="2147503766" r:id="rId8"/>
    <p:sldLayoutId id="2147503767" r:id="rId9"/>
    <p:sldLayoutId id="2147503768" r:id="rId10"/>
    <p:sldLayoutId id="214750376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890" r:id="rId1"/>
    <p:sldLayoutId id="2147506891" r:id="rId2"/>
    <p:sldLayoutId id="2147506892" r:id="rId3"/>
    <p:sldLayoutId id="2147506893" r:id="rId4"/>
    <p:sldLayoutId id="2147506894" r:id="rId5"/>
    <p:sldLayoutId id="2147506895" r:id="rId6"/>
    <p:sldLayoutId id="2147506896" r:id="rId7"/>
    <p:sldLayoutId id="2147506897" r:id="rId8"/>
    <p:sldLayoutId id="2147506898" r:id="rId9"/>
    <p:sldLayoutId id="2147506899" r:id="rId10"/>
    <p:sldLayoutId id="2147506900"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01" r:id="rId1"/>
    <p:sldLayoutId id="2147506902" r:id="rId2"/>
    <p:sldLayoutId id="2147506903" r:id="rId3"/>
    <p:sldLayoutId id="2147506904" r:id="rId4"/>
    <p:sldLayoutId id="2147506905" r:id="rId5"/>
    <p:sldLayoutId id="2147506906" r:id="rId6"/>
    <p:sldLayoutId id="2147506907" r:id="rId7"/>
    <p:sldLayoutId id="2147506908" r:id="rId8"/>
    <p:sldLayoutId id="2147506909" r:id="rId9"/>
    <p:sldLayoutId id="2147506910" r:id="rId10"/>
    <p:sldLayoutId id="214750691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12" r:id="rId1"/>
    <p:sldLayoutId id="2147506913" r:id="rId2"/>
    <p:sldLayoutId id="2147506914" r:id="rId3"/>
    <p:sldLayoutId id="2147506915" r:id="rId4"/>
    <p:sldLayoutId id="2147506916" r:id="rId5"/>
    <p:sldLayoutId id="2147506917" r:id="rId6"/>
    <p:sldLayoutId id="2147506918" r:id="rId7"/>
    <p:sldLayoutId id="2147506919" r:id="rId8"/>
    <p:sldLayoutId id="2147506920" r:id="rId9"/>
    <p:sldLayoutId id="2147506921" r:id="rId10"/>
    <p:sldLayoutId id="214750692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23" r:id="rId1"/>
    <p:sldLayoutId id="2147506924" r:id="rId2"/>
    <p:sldLayoutId id="2147506925" r:id="rId3"/>
    <p:sldLayoutId id="2147506926" r:id="rId4"/>
    <p:sldLayoutId id="2147506927" r:id="rId5"/>
    <p:sldLayoutId id="2147506928" r:id="rId6"/>
    <p:sldLayoutId id="2147506929" r:id="rId7"/>
    <p:sldLayoutId id="2147506930" r:id="rId8"/>
    <p:sldLayoutId id="2147506931" r:id="rId9"/>
    <p:sldLayoutId id="2147506932" r:id="rId10"/>
    <p:sldLayoutId id="214750693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34" r:id="rId1"/>
    <p:sldLayoutId id="2147506935" r:id="rId2"/>
    <p:sldLayoutId id="2147506936" r:id="rId3"/>
    <p:sldLayoutId id="2147506937" r:id="rId4"/>
    <p:sldLayoutId id="2147506938" r:id="rId5"/>
    <p:sldLayoutId id="2147506939" r:id="rId6"/>
    <p:sldLayoutId id="2147506940" r:id="rId7"/>
    <p:sldLayoutId id="2147506941" r:id="rId8"/>
    <p:sldLayoutId id="2147506942" r:id="rId9"/>
    <p:sldLayoutId id="2147506943" r:id="rId10"/>
    <p:sldLayoutId id="214750694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45" r:id="rId1"/>
    <p:sldLayoutId id="2147506946" r:id="rId2"/>
    <p:sldLayoutId id="2147506947" r:id="rId3"/>
    <p:sldLayoutId id="2147506948" r:id="rId4"/>
    <p:sldLayoutId id="2147506949" r:id="rId5"/>
    <p:sldLayoutId id="2147506950" r:id="rId6"/>
    <p:sldLayoutId id="2147506951" r:id="rId7"/>
    <p:sldLayoutId id="2147506952" r:id="rId8"/>
    <p:sldLayoutId id="2147506953" r:id="rId9"/>
    <p:sldLayoutId id="2147506954" r:id="rId10"/>
    <p:sldLayoutId id="214750695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56" r:id="rId1"/>
    <p:sldLayoutId id="2147506957" r:id="rId2"/>
    <p:sldLayoutId id="2147506958" r:id="rId3"/>
    <p:sldLayoutId id="2147506959" r:id="rId4"/>
    <p:sldLayoutId id="2147506960" r:id="rId5"/>
    <p:sldLayoutId id="2147506961" r:id="rId6"/>
    <p:sldLayoutId id="2147506962" r:id="rId7"/>
    <p:sldLayoutId id="2147506963" r:id="rId8"/>
    <p:sldLayoutId id="2147506964" r:id="rId9"/>
    <p:sldLayoutId id="2147506965" r:id="rId10"/>
    <p:sldLayoutId id="214750696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6967" r:id="rId1"/>
    <p:sldLayoutId id="2147506968" r:id="rId2"/>
    <p:sldLayoutId id="2147506969" r:id="rId3"/>
    <p:sldLayoutId id="2147506970" r:id="rId4"/>
    <p:sldLayoutId id="2147506971" r:id="rId5"/>
    <p:sldLayoutId id="2147506972" r:id="rId6"/>
    <p:sldLayoutId id="2147506973" r:id="rId7"/>
    <p:sldLayoutId id="2147506974" r:id="rId8"/>
    <p:sldLayoutId id="2147506975" r:id="rId9"/>
    <p:sldLayoutId id="2147506976" r:id="rId10"/>
    <p:sldLayoutId id="214750697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561" r:id="rId1"/>
    <p:sldLayoutId id="2147503562" r:id="rId2"/>
    <p:sldLayoutId id="2147503563" r:id="rId3"/>
    <p:sldLayoutId id="2147503564" r:id="rId4"/>
    <p:sldLayoutId id="2147503565" r:id="rId5"/>
    <p:sldLayoutId id="2147503566" r:id="rId6"/>
    <p:sldLayoutId id="2147503567" r:id="rId7"/>
    <p:sldLayoutId id="2147503568" r:id="rId8"/>
    <p:sldLayoutId id="2147503569" r:id="rId9"/>
    <p:sldLayoutId id="2147503570" r:id="rId10"/>
    <p:sldLayoutId id="21475035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2021-07-02</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7686" r:id="rId1"/>
    <p:sldLayoutId id="2147507687" r:id="rId2"/>
    <p:sldLayoutId id="2147507688" r:id="rId3"/>
    <p:sldLayoutId id="2147507689" r:id="rId4"/>
    <p:sldLayoutId id="2147507690" r:id="rId5"/>
    <p:sldLayoutId id="2147507691" r:id="rId6"/>
    <p:sldLayoutId id="2147507692" r:id="rId7"/>
    <p:sldLayoutId id="2147507693" r:id="rId8"/>
    <p:sldLayoutId id="2147507694" r:id="rId9"/>
    <p:sldLayoutId id="2147507695" r:id="rId10"/>
    <p:sldLayoutId id="214750769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572" r:id="rId1"/>
    <p:sldLayoutId id="2147503573" r:id="rId2"/>
    <p:sldLayoutId id="2147503574" r:id="rId3"/>
    <p:sldLayoutId id="2147503575" r:id="rId4"/>
    <p:sldLayoutId id="2147503576" r:id="rId5"/>
    <p:sldLayoutId id="2147503577" r:id="rId6"/>
    <p:sldLayoutId id="2147503578" r:id="rId7"/>
    <p:sldLayoutId id="2147503579" r:id="rId8"/>
    <p:sldLayoutId id="2147503580" r:id="rId9"/>
    <p:sldLayoutId id="2147503581" r:id="rId10"/>
    <p:sldLayoutId id="214750358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583" r:id="rId1"/>
    <p:sldLayoutId id="2147503584" r:id="rId2"/>
    <p:sldLayoutId id="2147503585" r:id="rId3"/>
    <p:sldLayoutId id="2147503586" r:id="rId4"/>
    <p:sldLayoutId id="2147503587" r:id="rId5"/>
    <p:sldLayoutId id="2147503588" r:id="rId6"/>
    <p:sldLayoutId id="2147503589" r:id="rId7"/>
    <p:sldLayoutId id="2147503590" r:id="rId8"/>
    <p:sldLayoutId id="2147503591" r:id="rId9"/>
    <p:sldLayoutId id="2147503592" r:id="rId10"/>
    <p:sldLayoutId id="214750359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594" r:id="rId1"/>
    <p:sldLayoutId id="2147503595" r:id="rId2"/>
    <p:sldLayoutId id="2147503596" r:id="rId3"/>
    <p:sldLayoutId id="2147503597" r:id="rId4"/>
    <p:sldLayoutId id="2147503598" r:id="rId5"/>
    <p:sldLayoutId id="2147503599" r:id="rId6"/>
    <p:sldLayoutId id="2147503600" r:id="rId7"/>
    <p:sldLayoutId id="2147503601" r:id="rId8"/>
    <p:sldLayoutId id="2147503602" r:id="rId9"/>
    <p:sldLayoutId id="2147503603" r:id="rId10"/>
    <p:sldLayoutId id="214750360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05" r:id="rId1"/>
    <p:sldLayoutId id="2147503606" r:id="rId2"/>
    <p:sldLayoutId id="2147503607" r:id="rId3"/>
    <p:sldLayoutId id="2147503608" r:id="rId4"/>
    <p:sldLayoutId id="2147503609" r:id="rId5"/>
    <p:sldLayoutId id="2147503610" r:id="rId6"/>
    <p:sldLayoutId id="2147503611" r:id="rId7"/>
    <p:sldLayoutId id="2147503612" r:id="rId8"/>
    <p:sldLayoutId id="2147503613" r:id="rId9"/>
    <p:sldLayoutId id="2147503614" r:id="rId10"/>
    <p:sldLayoutId id="214750361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16" r:id="rId1"/>
    <p:sldLayoutId id="2147503617" r:id="rId2"/>
    <p:sldLayoutId id="2147503618" r:id="rId3"/>
    <p:sldLayoutId id="2147503619" r:id="rId4"/>
    <p:sldLayoutId id="2147503620" r:id="rId5"/>
    <p:sldLayoutId id="2147503621" r:id="rId6"/>
    <p:sldLayoutId id="2147503622" r:id="rId7"/>
    <p:sldLayoutId id="2147503623" r:id="rId8"/>
    <p:sldLayoutId id="2147503624" r:id="rId9"/>
    <p:sldLayoutId id="2147503625" r:id="rId10"/>
    <p:sldLayoutId id="214750362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lt2" tx2="dk2" accent1="accent1" accent2="accent2" accent3="accent3" accent4="accent4" accent5="accent5" accent6="accent6" hlink="hlink" folHlink="folHlink"/>
  <p:sldLayoutIdLst>
    <p:sldLayoutId id="2147503627" r:id="rId1"/>
    <p:sldLayoutId id="2147503628" r:id="rId2"/>
    <p:sldLayoutId id="2147503629" r:id="rId3"/>
    <p:sldLayoutId id="2147503630" r:id="rId4"/>
    <p:sldLayoutId id="2147503631" r:id="rId5"/>
    <p:sldLayoutId id="2147503632" r:id="rId6"/>
    <p:sldLayoutId id="2147503633" r:id="rId7"/>
    <p:sldLayoutId id="2147503634" r:id="rId8"/>
    <p:sldLayoutId id="2147503635" r:id="rId9"/>
    <p:sldLayoutId id="2147503636" r:id="rId10"/>
    <p:sldLayoutId id="214750363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s/_rels/slide1.xml.rels><?xml version="1.0" encoding="UTF-8"?>
<Relationships xmlns="http://schemas.openxmlformats.org/package/2006/relationships"><Relationship Id="rId2" Type="http://schemas.openxmlformats.org/officeDocument/2006/relationships/image" Target="../media/image1.jpeg"></Relationship><Relationship Id="rId3" Type="http://schemas.openxmlformats.org/officeDocument/2006/relationships/slideLayout" Target="../slideLayouts/slideLayout2.xml"></Relationship></Relationships>
</file>

<file path=ppt/slides/_rels/slide10.xml.rels><?xml version="1.0" encoding="UTF-8"?>
<Relationships xmlns="http://schemas.openxmlformats.org/package/2006/relationships"><Relationship Id="rId2" Type="http://schemas.openxmlformats.org/officeDocument/2006/relationships/image" Target="../media/fImage467294277217.png"></Relationship><Relationship Id="rId3" Type="http://schemas.openxmlformats.org/officeDocument/2006/relationships/slideLayout" Target="../slideLayouts/slideLayout23.xml"></Relationship></Relationships>
</file>

<file path=ppt/slides/_rels/slide100.xml.rels><?xml version="1.0" encoding="UTF-8"?>
<Relationships xmlns="http://schemas.openxmlformats.org/package/2006/relationships"><Relationship Id="rId2" Type="http://schemas.openxmlformats.org/officeDocument/2006/relationships/image" Target="../media/fImage19779622328712.png"></Relationship><Relationship Id="rId3" Type="http://schemas.openxmlformats.org/officeDocument/2006/relationships/slideLayout" Target="../slideLayouts/slideLayout265.xml"></Relationship></Relationships>
</file>

<file path=ppt/slides/_rels/slide101.xml.rels><?xml version="1.0" encoding="UTF-8"?>
<Relationships xmlns="http://schemas.openxmlformats.org/package/2006/relationships"><Relationship Id="rId2" Type="http://schemas.openxmlformats.org/officeDocument/2006/relationships/image" Target="../media/fImage17520122489356.png"></Relationship><Relationship Id="rId3" Type="http://schemas.openxmlformats.org/officeDocument/2006/relationships/slideLayout" Target="../slideLayouts/slideLayout265.xml"></Relationship></Relationships>
</file>

<file path=ppt/slides/_rels/slide102.xml.rels><?xml version="1.0" encoding="UTF-8"?>
<Relationships xmlns="http://schemas.openxmlformats.org/package/2006/relationships"><Relationship Id="rId2" Type="http://schemas.openxmlformats.org/officeDocument/2006/relationships/image" Target="../media/fImage17085122639189.png"></Relationship><Relationship Id="rId3" Type="http://schemas.openxmlformats.org/officeDocument/2006/relationships/slideLayout" Target="../slideLayouts/slideLayout265.xml"></Relationship></Relationships>
</file>

<file path=ppt/slides/_rels/slide103.xml.rels><?xml version="1.0" encoding="UTF-8"?>
<Relationships xmlns="http://schemas.openxmlformats.org/package/2006/relationships"><Relationship Id="rId2" Type="http://schemas.openxmlformats.org/officeDocument/2006/relationships/image" Target="../media/fImage17344222771008.png"></Relationship><Relationship Id="rId3" Type="http://schemas.openxmlformats.org/officeDocument/2006/relationships/slideLayout" Target="../slideLayouts/slideLayout265.xml"></Relationship></Relationships>
</file>

<file path=ppt/slides/_rels/slide104.xml.rels><?xml version="1.0" encoding="UTF-8"?>
<Relationships xmlns="http://schemas.openxmlformats.org/package/2006/relationships"><Relationship Id="rId2" Type="http://schemas.openxmlformats.org/officeDocument/2006/relationships/image" Target="../media/fImage1645842292300.png"></Relationship><Relationship Id="rId3" Type="http://schemas.openxmlformats.org/officeDocument/2006/relationships/slideLayout" Target="../slideLayouts/slideLayout265.xml"></Relationship></Relationships>
</file>

<file path=ppt/slides/_rels/slide105.xml.rels><?xml version="1.0" encoding="UTF-8"?>
<Relationships xmlns="http://schemas.openxmlformats.org/package/2006/relationships"><Relationship Id="rId2" Type="http://schemas.openxmlformats.org/officeDocument/2006/relationships/image" Target="../media/fImage16938823079518.png"></Relationship><Relationship Id="rId3" Type="http://schemas.openxmlformats.org/officeDocument/2006/relationships/slideLayout" Target="../slideLayouts/slideLayout265.xml"></Relationship></Relationships>
</file>

<file path=ppt/slides/_rels/slide106.xml.rels><?xml version="1.0" encoding="UTF-8"?>
<Relationships xmlns="http://schemas.openxmlformats.org/package/2006/relationships"><Relationship Id="rId2" Type="http://schemas.openxmlformats.org/officeDocument/2006/relationships/image" Target="../media/fImage16291623212485.png"></Relationship><Relationship Id="rId3" Type="http://schemas.openxmlformats.org/officeDocument/2006/relationships/slideLayout" Target="../slideLayouts/slideLayout265.xml"></Relationship></Relationships>
</file>

<file path=ppt/slides/_rels/slide107.xml.rels><?xml version="1.0" encoding="UTF-8"?>
<Relationships xmlns="http://schemas.openxmlformats.org/package/2006/relationships"><Relationship Id="rId2" Type="http://schemas.openxmlformats.org/officeDocument/2006/relationships/image" Target="../media/fImage30283123351326.png"></Relationship><Relationship Id="rId3" Type="http://schemas.openxmlformats.org/officeDocument/2006/relationships/slideLayout" Target="../slideLayouts/slideLayout265.xml"></Relationship></Relationships>
</file>

<file path=ppt/slides/_rels/slide108.xml.rels><?xml version="1.0" encoding="UTF-8"?>
<Relationships xmlns="http://schemas.openxmlformats.org/package/2006/relationships"><Relationship Id="rId2" Type="http://schemas.openxmlformats.org/officeDocument/2006/relationships/image" Target="../media/fImage24084523528535.png"></Relationship><Relationship Id="rId3" Type="http://schemas.openxmlformats.org/officeDocument/2006/relationships/slideLayout" Target="../slideLayouts/slideLayout265.xml"></Relationship></Relationships>
</file>

<file path=ppt/slides/_rels/slide109.xml.rels><?xml version="1.0" encoding="UTF-8"?>
<Relationships xmlns="http://schemas.openxmlformats.org/package/2006/relationships"><Relationship Id="rId2" Type="http://schemas.openxmlformats.org/officeDocument/2006/relationships/image" Target="../media/fImage2374052367770.png"></Relationship><Relationship Id="rId3" Type="http://schemas.openxmlformats.org/officeDocument/2006/relationships/slideLayout" Target="../slideLayouts/slideLayout265.xml"></Relationship></Relationships>
</file>

<file path=ppt/slides/_rels/slide11.xml.rels><?xml version="1.0" encoding="UTF-8"?>
<Relationships xmlns="http://schemas.openxmlformats.org/package/2006/relationships"><Relationship Id="rId2" Type="http://schemas.openxmlformats.org/officeDocument/2006/relationships/image" Target="../media/fImage6471117679923.jpeg"></Relationship><Relationship Id="rId3" Type="http://schemas.openxmlformats.org/officeDocument/2006/relationships/slideLayout" Target="../slideLayouts/slideLayout23.xml"></Relationship></Relationships>
</file>

<file path=ppt/slides/_rels/slide110.xml.rels><?xml version="1.0" encoding="UTF-8"?>
<Relationships xmlns="http://schemas.openxmlformats.org/package/2006/relationships"><Relationship Id="rId2" Type="http://schemas.openxmlformats.org/officeDocument/2006/relationships/image" Target="../media/fImage1447727012000.png"></Relationship><Relationship Id="rId3" Type="http://schemas.openxmlformats.org/officeDocument/2006/relationships/slideLayout" Target="../slideLayouts/slideLayout276.xml"></Relationship></Relationships>
</file>

<file path=ppt/slides/_rels/slide111.xml.rels><?xml version="1.0" encoding="UTF-8"?>
<Relationships xmlns="http://schemas.openxmlformats.org/package/2006/relationships"><Relationship Id="rId2" Type="http://schemas.openxmlformats.org/officeDocument/2006/relationships/image" Target="../media/fImage1956827108312.png"></Relationship><Relationship Id="rId3" Type="http://schemas.openxmlformats.org/officeDocument/2006/relationships/slideLayout" Target="../slideLayouts/slideLayout287.xml"></Relationship></Relationships>
</file>

<file path=ppt/slides/_rels/slide112.xml.rels><?xml version="1.0" encoding="UTF-8"?>
<Relationships xmlns="http://schemas.openxmlformats.org/package/2006/relationships"><Relationship Id="rId2" Type="http://schemas.openxmlformats.org/officeDocument/2006/relationships/image" Target="../media/fImage1129427209238.png"></Relationship><Relationship Id="rId3" Type="http://schemas.openxmlformats.org/officeDocument/2006/relationships/slideLayout" Target="../slideLayouts/slideLayout298.xml"></Relationship></Relationships>
</file>

<file path=ppt/slides/_rels/slide113.xml.rels><?xml version="1.0" encoding="UTF-8"?>
<Relationships xmlns="http://schemas.openxmlformats.org/package/2006/relationships"><Relationship Id="rId2" Type="http://schemas.openxmlformats.org/officeDocument/2006/relationships/image" Target="../media/fImage10033927278556.jpeg"></Relationship><Relationship Id="rId3" Type="http://schemas.openxmlformats.org/officeDocument/2006/relationships/slideLayout" Target="../slideLayouts/slideLayout276.xml"></Relationship></Relationships>
</file>

<file path=ppt/slides/_rels/slide114.xml.rels><?xml version="1.0" encoding="UTF-8"?>
<Relationships xmlns="http://schemas.openxmlformats.org/package/2006/relationships"><Relationship Id="rId2" Type="http://schemas.openxmlformats.org/officeDocument/2006/relationships/image" Target="../media/fImage10529727378602.jpeg"></Relationship><Relationship Id="rId3" Type="http://schemas.openxmlformats.org/officeDocument/2006/relationships/slideLayout" Target="../slideLayouts/slideLayout276.xml"></Relationship></Relationships>
</file>

<file path=ppt/slides/_rels/slide115.xml.rels><?xml version="1.0" encoding="UTF-8"?>
<Relationships xmlns="http://schemas.openxmlformats.org/package/2006/relationships"><Relationship Id="rId2" Type="http://schemas.openxmlformats.org/officeDocument/2006/relationships/image" Target="../media/fImage9197827477539.jpeg"></Relationship><Relationship Id="rId3" Type="http://schemas.openxmlformats.org/officeDocument/2006/relationships/slideLayout" Target="../slideLayouts/slideLayout276.xml"></Relationship></Relationships>
</file>

<file path=ppt/slides/_rels/slide116.xml.rels><?xml version="1.0" encoding="UTF-8"?>
<Relationships xmlns="http://schemas.openxmlformats.org/package/2006/relationships"><Relationship Id="rId2" Type="http://schemas.openxmlformats.org/officeDocument/2006/relationships/image" Target="../media/fImage9206527533436.jpeg"></Relationship><Relationship Id="rId3" Type="http://schemas.openxmlformats.org/officeDocument/2006/relationships/slideLayout" Target="../slideLayouts/slideLayout276.xml"></Relationship></Relationships>
</file>

<file path=ppt/slides/_rels/slide117.xml.rels><?xml version="1.0" encoding="UTF-8"?>
<Relationships xmlns="http://schemas.openxmlformats.org/package/2006/relationships"><Relationship Id="rId2" Type="http://schemas.openxmlformats.org/officeDocument/2006/relationships/image" Target="../media/fImage1849812758358.jpeg"></Relationship><Relationship Id="rId3" Type="http://schemas.openxmlformats.org/officeDocument/2006/relationships/slideLayout" Target="../slideLayouts/slideLayout276.xml"></Relationship></Relationships>
</file>

<file path=ppt/slides/_rels/slide118.xml.rels><?xml version="1.0" encoding="UTF-8"?>
<Relationships xmlns="http://schemas.openxmlformats.org/package/2006/relationships"><Relationship Id="rId2" Type="http://schemas.openxmlformats.org/officeDocument/2006/relationships/image" Target="../media/fImage15824327715620.jpeg"></Relationship><Relationship Id="rId3" Type="http://schemas.openxmlformats.org/officeDocument/2006/relationships/slideLayout" Target="../slideLayouts/slideLayout276.xml"></Relationship></Relationships>
</file>

<file path=ppt/slides/_rels/slide119.xml.rels><?xml version="1.0" encoding="UTF-8"?>
<Relationships xmlns="http://schemas.openxmlformats.org/package/2006/relationships"><Relationship Id="rId2" Type="http://schemas.openxmlformats.org/officeDocument/2006/relationships/image" Target="../media/fImage13724827829147.jpeg"></Relationship><Relationship Id="rId3" Type="http://schemas.openxmlformats.org/officeDocument/2006/relationships/slideLayout" Target="../slideLayouts/slideLayout276.xml"></Relationship></Relationships>
</file>

<file path=ppt/slides/_rels/slide12.xml.rels><?xml version="1.0" encoding="UTF-8"?>
<Relationships xmlns="http://schemas.openxmlformats.org/package/2006/relationships"><Relationship Id="rId2" Type="http://schemas.openxmlformats.org/officeDocument/2006/relationships/image" Target="../media/fImage6171117741226.jpeg"></Relationship><Relationship Id="rId3" Type="http://schemas.openxmlformats.org/officeDocument/2006/relationships/slideLayout" Target="../slideLayouts/slideLayout23.xml"></Relationship></Relationships>
</file>

<file path=ppt/slides/_rels/slide120.xml.rels><?xml version="1.0" encoding="UTF-8"?>
<Relationships xmlns="http://schemas.openxmlformats.org/package/2006/relationships"><Relationship Id="rId2" Type="http://schemas.openxmlformats.org/officeDocument/2006/relationships/image" Target="../media/fImage12850427934211.jpeg"></Relationship><Relationship Id="rId3" Type="http://schemas.openxmlformats.org/officeDocument/2006/relationships/slideLayout" Target="../slideLayouts/slideLayout276.xml"></Relationship></Relationships>
</file>

<file path=ppt/slides/_rels/slide121.xml.rels><?xml version="1.0" encoding="UTF-8"?>
<Relationships xmlns="http://schemas.openxmlformats.org/package/2006/relationships"><Relationship Id="rId2" Type="http://schemas.openxmlformats.org/officeDocument/2006/relationships/image" Target="../media/fImage13499728022629.jpeg"></Relationship><Relationship Id="rId3" Type="http://schemas.openxmlformats.org/officeDocument/2006/relationships/slideLayout" Target="../slideLayouts/slideLayout276.xml"></Relationship></Relationships>
</file>

<file path=ppt/slides/_rels/slide122.xml.rels><?xml version="1.0" encoding="UTF-8"?>
<Relationships xmlns="http://schemas.openxmlformats.org/package/2006/relationships"><Relationship Id="rId2" Type="http://schemas.openxmlformats.org/officeDocument/2006/relationships/image" Target="../media/fImage16206428097904.jpeg"></Relationship><Relationship Id="rId3" Type="http://schemas.openxmlformats.org/officeDocument/2006/relationships/slideLayout" Target="../slideLayouts/slideLayout276.xml"></Relationship></Relationships>
</file>

<file path=ppt/slides/_rels/slide123.xml.rels><?xml version="1.0" encoding="UTF-8"?>
<Relationships xmlns="http://schemas.openxmlformats.org/package/2006/relationships"><Relationship Id="rId2" Type="http://schemas.openxmlformats.org/officeDocument/2006/relationships/image" Target="../media/fImage13692028225562.jpeg"></Relationship><Relationship Id="rId3" Type="http://schemas.openxmlformats.org/officeDocument/2006/relationships/slideLayout" Target="../slideLayouts/slideLayout276.xml"></Relationship></Relationships>
</file>

<file path=ppt/slides/_rels/slide124.xml.rels><?xml version="1.0" encoding="UTF-8"?>
<Relationships xmlns="http://schemas.openxmlformats.org/package/2006/relationships"><Relationship Id="rId2" Type="http://schemas.openxmlformats.org/officeDocument/2006/relationships/image" Target="../media/fImage14183828363133.jpeg"></Relationship><Relationship Id="rId3" Type="http://schemas.openxmlformats.org/officeDocument/2006/relationships/slideLayout" Target="../slideLayouts/slideLayout276.xml"></Relationship></Relationships>
</file>

<file path=ppt/slides/_rels/slide125.xml.rels><?xml version="1.0" encoding="UTF-8"?>
<Relationships xmlns="http://schemas.openxmlformats.org/package/2006/relationships"><Relationship Id="rId2" Type="http://schemas.openxmlformats.org/officeDocument/2006/relationships/image" Target="../media/fImage12492428504508.jpeg"></Relationship><Relationship Id="rId3" Type="http://schemas.openxmlformats.org/officeDocument/2006/relationships/slideLayout" Target="../slideLayouts/slideLayout276.xml"></Relationship></Relationships>
</file>

<file path=ppt/slides/_rels/slide126.xml.rels><?xml version="1.0" encoding="UTF-8"?>
<Relationships xmlns="http://schemas.openxmlformats.org/package/2006/relationships"><Relationship Id="rId2" Type="http://schemas.openxmlformats.org/officeDocument/2006/relationships/image" Target="../media/fImage14807328645797.jpeg"></Relationship><Relationship Id="rId3" Type="http://schemas.openxmlformats.org/officeDocument/2006/relationships/slideLayout" Target="../slideLayouts/slideLayout276.xml"></Relationship></Relationships>
</file>

<file path=ppt/slides/_rels/slide127.xml.rels><?xml version="1.0" encoding="UTF-8"?>
<Relationships xmlns="http://schemas.openxmlformats.org/package/2006/relationships"><Relationship Id="rId2" Type="http://schemas.openxmlformats.org/officeDocument/2006/relationships/image" Target="../media/fImage16264128781978.jpeg"></Relationship><Relationship Id="rId3" Type="http://schemas.openxmlformats.org/officeDocument/2006/relationships/slideLayout" Target="../slideLayouts/slideLayout276.xml"></Relationship></Relationships>
</file>

<file path=ppt/slides/_rels/slide128.xml.rels><?xml version="1.0" encoding="UTF-8"?>
<Relationships xmlns="http://schemas.openxmlformats.org/package/2006/relationships"><Relationship Id="rId2" Type="http://schemas.openxmlformats.org/officeDocument/2006/relationships/image" Target="../media/fImage13319828925280.jpeg"></Relationship><Relationship Id="rId3" Type="http://schemas.openxmlformats.org/officeDocument/2006/relationships/slideLayout" Target="../slideLayouts/slideLayout276.xml"></Relationship></Relationships>
</file>

<file path=ppt/slides/_rels/slide129.xml.rels><?xml version="1.0" encoding="UTF-8"?>
<Relationships xmlns="http://schemas.openxmlformats.org/package/2006/relationships"><Relationship Id="rId2" Type="http://schemas.openxmlformats.org/officeDocument/2006/relationships/image" Target="../media/fImage14352329061792.jpeg"></Relationship><Relationship Id="rId3" Type="http://schemas.openxmlformats.org/officeDocument/2006/relationships/slideLayout" Target="../slideLayouts/slideLayout276.xml"></Relationship></Relationships>
</file>

<file path=ppt/slides/_rels/slide13.xml.rels><?xml version="1.0" encoding="UTF-8"?>
<Relationships xmlns="http://schemas.openxmlformats.org/package/2006/relationships"><Relationship Id="rId2" Type="http://schemas.openxmlformats.org/officeDocument/2006/relationships/image" Target="../media/fImage727025044155.png"></Relationship><Relationship Id="rId3" Type="http://schemas.openxmlformats.org/officeDocument/2006/relationships/slideLayout" Target="../slideLayouts/slideLayout34.xml"></Relationship></Relationships>
</file>

<file path=ppt/slides/_rels/slide130.xml.rels><?xml version="1.0" encoding="UTF-8"?>
<Relationships xmlns="http://schemas.openxmlformats.org/package/2006/relationships"><Relationship Id="rId2" Type="http://schemas.openxmlformats.org/officeDocument/2006/relationships/image" Target="../media/fImage1348632920581.jpeg"></Relationship><Relationship Id="rId3" Type="http://schemas.openxmlformats.org/officeDocument/2006/relationships/slideLayout" Target="../slideLayouts/slideLayout276.xml"></Relationship></Relationships>
</file>

<file path=ppt/slides/_rels/slide131.xml.rels><?xml version="1.0" encoding="UTF-8"?>
<Relationships xmlns="http://schemas.openxmlformats.org/package/2006/relationships"><Relationship Id="rId2" Type="http://schemas.openxmlformats.org/officeDocument/2006/relationships/image" Target="../media/fImage11717429363943.jpeg"></Relationship><Relationship Id="rId3" Type="http://schemas.openxmlformats.org/officeDocument/2006/relationships/slideLayout" Target="../slideLayouts/slideLayout276.xml"></Relationship></Relationships>
</file>

<file path=ppt/slides/_rels/slide132.xml.rels><?xml version="1.0" encoding="UTF-8"?>
<Relationships xmlns="http://schemas.openxmlformats.org/package/2006/relationships"><Relationship Id="rId2" Type="http://schemas.openxmlformats.org/officeDocument/2006/relationships/image" Target="../media/fImage12190129502034.jpeg"></Relationship><Relationship Id="rId3" Type="http://schemas.openxmlformats.org/officeDocument/2006/relationships/slideLayout" Target="../slideLayouts/slideLayout276.xml"></Relationship></Relationships>
</file>

<file path=ppt/slides/_rels/slide133.xml.rels><?xml version="1.0" encoding="UTF-8"?>
<Relationships xmlns="http://schemas.openxmlformats.org/package/2006/relationships"><Relationship Id="rId2" Type="http://schemas.openxmlformats.org/officeDocument/2006/relationships/image" Target="../media/fImage16485829641101.jpeg"></Relationship><Relationship Id="rId3" Type="http://schemas.openxmlformats.org/officeDocument/2006/relationships/slideLayout" Target="../slideLayouts/slideLayout276.xml"></Relationship></Relationships>
</file>

<file path=ppt/slides/_rels/slide134.xml.rels><?xml version="1.0" encoding="UTF-8"?>
<Relationships xmlns="http://schemas.openxmlformats.org/package/2006/relationships"><Relationship Id="rId2" Type="http://schemas.openxmlformats.org/officeDocument/2006/relationships/image" Target="../media/fImage14953129782365.jpeg"></Relationship><Relationship Id="rId3" Type="http://schemas.openxmlformats.org/officeDocument/2006/relationships/slideLayout" Target="../slideLayouts/slideLayout276.xml"></Relationship></Relationships>
</file>

<file path=ppt/slides/_rels/slide135.xml.rels><?xml version="1.0" encoding="UTF-8"?>
<Relationships xmlns="http://schemas.openxmlformats.org/package/2006/relationships"><Relationship Id="rId2" Type="http://schemas.openxmlformats.org/officeDocument/2006/relationships/image" Target="../media/fImage13199929928585.jpeg"></Relationship><Relationship Id="rId3" Type="http://schemas.openxmlformats.org/officeDocument/2006/relationships/slideLayout" Target="../slideLayouts/slideLayout276.xml"></Relationship></Relationships>
</file>

<file path=ppt/slides/_rels/slide136.xml.rels><?xml version="1.0" encoding="UTF-8"?>
<Relationships xmlns="http://schemas.openxmlformats.org/package/2006/relationships"><Relationship Id="rId2" Type="http://schemas.openxmlformats.org/officeDocument/2006/relationships/image" Target="../media/fImage13069330061120.jpeg"></Relationship><Relationship Id="rId3" Type="http://schemas.openxmlformats.org/officeDocument/2006/relationships/slideLayout" Target="../slideLayouts/slideLayout276.xml"></Relationship></Relationships>
</file>

<file path=ppt/slides/_rels/slide137.xml.rels><?xml version="1.0" encoding="UTF-8"?>
<Relationships xmlns="http://schemas.openxmlformats.org/package/2006/relationships"><Relationship Id="rId2" Type="http://schemas.openxmlformats.org/officeDocument/2006/relationships/image" Target="../media/fImage11238530205831.jpeg"></Relationship><Relationship Id="rId3" Type="http://schemas.openxmlformats.org/officeDocument/2006/relationships/slideLayout" Target="../slideLayouts/slideLayout276.xml"></Relationship></Relationships>
</file>

<file path=ppt/slides/_rels/slide138.xml.rels><?xml version="1.0" encoding="UTF-8"?>
<Relationships xmlns="http://schemas.openxmlformats.org/package/2006/relationships"><Relationship Id="rId2" Type="http://schemas.openxmlformats.org/officeDocument/2006/relationships/image" Target="../media/fImage15044930345564.jpeg"></Relationship><Relationship Id="rId3" Type="http://schemas.openxmlformats.org/officeDocument/2006/relationships/slideLayout" Target="../slideLayouts/slideLayout276.xml"></Relationship></Relationships>
</file>

<file path=ppt/slides/_rels/slide139.xml.rels><?xml version="1.0" encoding="UTF-8"?>
<Relationships xmlns="http://schemas.openxmlformats.org/package/2006/relationships"><Relationship Id="rId2" Type="http://schemas.openxmlformats.org/officeDocument/2006/relationships/image" Target="../media/fImage1276603048400.jpeg"></Relationship><Relationship Id="rId3" Type="http://schemas.openxmlformats.org/officeDocument/2006/relationships/slideLayout" Target="../slideLayouts/slideLayout276.xml"></Relationship></Relationships>
</file>

<file path=ppt/slides/_rels/slide14.xml.rels><?xml version="1.0" encoding="UTF-8"?>
<Relationships xmlns="http://schemas.openxmlformats.org/package/2006/relationships"><Relationship Id="rId2" Type="http://schemas.openxmlformats.org/officeDocument/2006/relationships/image" Target="../media/fImage45879940395.png"></Relationship><Relationship Id="rId3" Type="http://schemas.openxmlformats.org/officeDocument/2006/relationships/slideLayout" Target="../slideLayouts/slideLayout100.xml"></Relationship></Relationships>
</file>

<file path=ppt/slides/_rels/slide140.xml.rels><?xml version="1.0" encoding="UTF-8"?>
<Relationships xmlns="http://schemas.openxmlformats.org/package/2006/relationships"><Relationship Id="rId2" Type="http://schemas.openxmlformats.org/officeDocument/2006/relationships/image" Target="../media/fImage12700030628805.jpeg"></Relationship><Relationship Id="rId3" Type="http://schemas.openxmlformats.org/officeDocument/2006/relationships/slideLayout" Target="../slideLayouts/slideLayout276.xml"></Relationship></Relationships>
</file>

<file path=ppt/slides/_rels/slide141.xml.rels><?xml version="1.0" encoding="UTF-8"?>
<Relationships xmlns="http://schemas.openxmlformats.org/package/2006/relationships"><Relationship Id="rId2" Type="http://schemas.openxmlformats.org/officeDocument/2006/relationships/image" Target="../media/fImage12758230777858.jpeg"></Relationship><Relationship Id="rId3" Type="http://schemas.openxmlformats.org/officeDocument/2006/relationships/slideLayout" Target="../slideLayouts/slideLayout276.xml"></Relationship></Relationships>
</file>

<file path=ppt/slides/_rels/slide142.xml.rels><?xml version="1.0" encoding="UTF-8"?>
<Relationships xmlns="http://schemas.openxmlformats.org/package/2006/relationships"><Relationship Id="rId2" Type="http://schemas.openxmlformats.org/officeDocument/2006/relationships/image" Target="../media/fImage11539330912488.jpeg"></Relationship><Relationship Id="rId3" Type="http://schemas.openxmlformats.org/officeDocument/2006/relationships/slideLayout" Target="../slideLayouts/slideLayout276.xml"></Relationship></Relationships>
</file>

<file path=ppt/slides/_rels/slide143.xml.rels><?xml version="1.0" encoding="UTF-8"?>
<Relationships xmlns="http://schemas.openxmlformats.org/package/2006/relationships"><Relationship Id="rId2" Type="http://schemas.openxmlformats.org/officeDocument/2006/relationships/image" Target="../media/fImage16351131054769.jpeg"></Relationship><Relationship Id="rId3" Type="http://schemas.openxmlformats.org/officeDocument/2006/relationships/slideLayout" Target="../slideLayouts/slideLayout276.xml"></Relationship></Relationships>
</file>

<file path=ppt/slides/_rels/slide144.xml.rels><?xml version="1.0" encoding="UTF-8"?>
<Relationships xmlns="http://schemas.openxmlformats.org/package/2006/relationships"><Relationship Id="rId2" Type="http://schemas.openxmlformats.org/officeDocument/2006/relationships/image" Target="../media/fImage11081231195210.jpeg"></Relationship><Relationship Id="rId3" Type="http://schemas.openxmlformats.org/officeDocument/2006/relationships/slideLayout" Target="../slideLayouts/slideLayout276.xml"></Relationship></Relationships>
</file>

<file path=ppt/slides/_rels/slide145.xml.rels><?xml version="1.0" encoding="UTF-8"?>
<Relationships xmlns="http://schemas.openxmlformats.org/package/2006/relationships"><Relationship Id="rId2" Type="http://schemas.openxmlformats.org/officeDocument/2006/relationships/image" Target="../media/fImage9711831331046.jpeg"></Relationship><Relationship Id="rId3" Type="http://schemas.openxmlformats.org/officeDocument/2006/relationships/slideLayout" Target="../slideLayouts/slideLayout276.xml"></Relationship></Relationships>
</file>

<file path=ppt/slides/_rels/slide146.xml.rels><?xml version="1.0" encoding="UTF-8"?>
<Relationships xmlns="http://schemas.openxmlformats.org/package/2006/relationships"><Relationship Id="rId2" Type="http://schemas.openxmlformats.org/officeDocument/2006/relationships/image" Target="../media/fImage3630331441870.png"></Relationship><Relationship Id="rId3" Type="http://schemas.openxmlformats.org/officeDocument/2006/relationships/slideLayout" Target="../slideLayouts/slideLayout309.xml"></Relationship></Relationships>
</file>

<file path=ppt/slides/_rels/slide147.xml.rels><?xml version="1.0" encoding="UTF-8"?>
<Relationships xmlns="http://schemas.openxmlformats.org/package/2006/relationships"><Relationship Id="rId2" Type="http://schemas.openxmlformats.org/officeDocument/2006/relationships/image" Target="../media/fImage3633331553505.png"></Relationship><Relationship Id="rId3" Type="http://schemas.openxmlformats.org/officeDocument/2006/relationships/slideLayout" Target="../slideLayouts/slideLayout309.xml"></Relationship></Relationships>
</file>

<file path=ppt/slides/_rels/slide148.xml.rels><?xml version="1.0" encoding="UTF-8"?>
<Relationships xmlns="http://schemas.openxmlformats.org/package/2006/relationships"><Relationship Id="rId2" Type="http://schemas.openxmlformats.org/officeDocument/2006/relationships/image" Target="../media/fImage3608231633209.png"></Relationship><Relationship Id="rId3" Type="http://schemas.openxmlformats.org/officeDocument/2006/relationships/slideLayout" Target="../slideLayouts/slideLayout309.xml"></Relationship></Relationships>
</file>

<file path=ppt/slides/_rels/slide149.xml.rels><?xml version="1.0" encoding="UTF-8"?>
<Relationships xmlns="http://schemas.openxmlformats.org/package/2006/relationships"><Relationship Id="rId2" Type="http://schemas.openxmlformats.org/officeDocument/2006/relationships/image" Target="../media/fImage2868831664797.png"></Relationship><Relationship Id="rId3" Type="http://schemas.openxmlformats.org/officeDocument/2006/relationships/slideLayout" Target="../slideLayouts/slideLayout309.xml"></Relationship></Relationships>
</file>

<file path=ppt/slides/_rels/slide15.xml.rels><?xml version="1.0" encoding="UTF-8"?>
<Relationships xmlns="http://schemas.openxmlformats.org/package/2006/relationships"><Relationship Id="rId2" Type="http://schemas.openxmlformats.org/officeDocument/2006/relationships/image" Target="../media/fImage6129110095480.jpeg"></Relationship><Relationship Id="rId3" Type="http://schemas.openxmlformats.org/officeDocument/2006/relationships/slideLayout" Target="../slideLayouts/slideLayout111.xml"></Relationship></Relationships>
</file>

<file path=ppt/slides/_rels/slide150.xml.rels><?xml version="1.0" encoding="UTF-8"?>
<Relationships xmlns="http://schemas.openxmlformats.org/package/2006/relationships"><Relationship Id="rId2" Type="http://schemas.openxmlformats.org/officeDocument/2006/relationships/image" Target="../media/fImage3659731767784.png"></Relationship><Relationship Id="rId3" Type="http://schemas.openxmlformats.org/officeDocument/2006/relationships/slideLayout" Target="../slideLayouts/slideLayout309.xml"></Relationship></Relationships>
</file>

<file path=ppt/slides/_rels/slide151.xml.rels><?xml version="1.0" encoding="UTF-8"?>
<Relationships xmlns="http://schemas.openxmlformats.org/package/2006/relationships"><Relationship Id="rId2" Type="http://schemas.openxmlformats.org/officeDocument/2006/relationships/image" Target="../media/fImage3570831843455.png"></Relationship><Relationship Id="rId3" Type="http://schemas.openxmlformats.org/officeDocument/2006/relationships/slideLayout" Target="../slideLayouts/slideLayout309.xml"></Relationship></Relationships>
</file>

<file path=ppt/slides/_rels/slide152.xml.rels><?xml version="1.0" encoding="UTF-8"?>
<Relationships xmlns="http://schemas.openxmlformats.org/package/2006/relationships"><Relationship Id="rId2" Type="http://schemas.openxmlformats.org/officeDocument/2006/relationships/image" Target="../media/fImage3768131916518.png"></Relationship><Relationship Id="rId3" Type="http://schemas.openxmlformats.org/officeDocument/2006/relationships/slideLayout" Target="../slideLayouts/slideLayout309.xml"></Relationship></Relationships>
</file>

<file path=ppt/slides/_rels/slide153.xml.rels><?xml version="1.0" encoding="UTF-8"?>
<Relationships xmlns="http://schemas.openxmlformats.org/package/2006/relationships"><Relationship Id="rId2" Type="http://schemas.openxmlformats.org/officeDocument/2006/relationships/image" Target="../media/fImage31710319963.png"></Relationship><Relationship Id="rId3" Type="http://schemas.openxmlformats.org/officeDocument/2006/relationships/slideLayout" Target="../slideLayouts/slideLayout309.xml"></Relationship></Relationships>
</file>

<file path=ppt/slides/_rels/slide154.xml.rels><?xml version="1.0" encoding="UTF-8"?>
<Relationships xmlns="http://schemas.openxmlformats.org/package/2006/relationships"><Relationship Id="rId2" Type="http://schemas.openxmlformats.org/officeDocument/2006/relationships/image" Target="../media/fImage3043532057028.png"></Relationship><Relationship Id="rId3" Type="http://schemas.openxmlformats.org/officeDocument/2006/relationships/slideLayout" Target="../slideLayouts/slideLayout309.xml"></Relationship></Relationships>
</file>

<file path=ppt/slides/_rels/slide155.xml.rels><?xml version="1.0" encoding="UTF-8"?>
<Relationships xmlns="http://schemas.openxmlformats.org/package/2006/relationships"><Relationship Id="rId2" Type="http://schemas.openxmlformats.org/officeDocument/2006/relationships/image" Target="../media/fImage3790732103366.png"></Relationship><Relationship Id="rId3" Type="http://schemas.openxmlformats.org/officeDocument/2006/relationships/slideLayout" Target="../slideLayouts/slideLayout309.xml"></Relationship></Relationships>
</file>

<file path=ppt/slides/_rels/slide156.xml.rels><?xml version="1.0" encoding="UTF-8"?>
<Relationships xmlns="http://schemas.openxmlformats.org/package/2006/relationships"><Relationship Id="rId2" Type="http://schemas.openxmlformats.org/officeDocument/2006/relationships/image" Target="../media/fImage3293132168320.png"></Relationship><Relationship Id="rId3" Type="http://schemas.openxmlformats.org/officeDocument/2006/relationships/slideLayout" Target="../slideLayouts/slideLayout309.xml"></Relationship></Relationships>
</file>

<file path=ppt/slides/_rels/slide157.xml.rels><?xml version="1.0" encoding="UTF-8"?>
<Relationships xmlns="http://schemas.openxmlformats.org/package/2006/relationships"><Relationship Id="rId2" Type="http://schemas.openxmlformats.org/officeDocument/2006/relationships/image" Target="../media/fImage3084932248001.png"></Relationship><Relationship Id="rId3" Type="http://schemas.openxmlformats.org/officeDocument/2006/relationships/slideLayout" Target="../slideLayouts/slideLayout309.xml"></Relationship></Relationships>
</file>

<file path=ppt/slides/_rels/slide158.xml.rels><?xml version="1.0" encoding="UTF-8"?>
<Relationships xmlns="http://schemas.openxmlformats.org/package/2006/relationships"><Relationship Id="rId2" Type="http://schemas.openxmlformats.org/officeDocument/2006/relationships/image" Target="../media/fImage3612832294690.png"></Relationship><Relationship Id="rId3" Type="http://schemas.openxmlformats.org/officeDocument/2006/relationships/slideLayout" Target="../slideLayouts/slideLayout309.xml"></Relationship></Relationships>
</file>

<file path=ppt/slides/_rels/slide159.xml.rels><?xml version="1.0" encoding="UTF-8"?>
<Relationships xmlns="http://schemas.openxmlformats.org/package/2006/relationships"><Relationship Id="rId2" Type="http://schemas.openxmlformats.org/officeDocument/2006/relationships/image" Target="../media/fImage1107093231818.jpeg"></Relationship><Relationship Id="rId3" Type="http://schemas.openxmlformats.org/officeDocument/2006/relationships/slideLayout" Target="../slideLayouts/slideLayout276.xml"></Relationship></Relationships>
</file>

<file path=ppt/slides/_rels/slide16.xml.rels><?xml version="1.0" encoding="UTF-8"?>
<Relationships xmlns="http://schemas.openxmlformats.org/package/2006/relationships"><Relationship Id="rId2" Type="http://schemas.openxmlformats.org/officeDocument/2006/relationships/image" Target="../media/fImage5086110848103.png"></Relationship><Relationship Id="rId3" Type="http://schemas.openxmlformats.org/officeDocument/2006/relationships/slideLayout" Target="../slideLayouts/slideLayout122.xml"></Relationship></Relationships>
</file>

<file path=ppt/slides/_rels/slide160.xml.rels><?xml version="1.0" encoding="UTF-8"?>
<Relationships xmlns="http://schemas.openxmlformats.org/package/2006/relationships"><Relationship Id="rId2" Type="http://schemas.openxmlformats.org/officeDocument/2006/relationships/image" Target="../media/fImage16088832452820.jpeg"></Relationship><Relationship Id="rId3" Type="http://schemas.openxmlformats.org/officeDocument/2006/relationships/slideLayout" Target="../slideLayouts/slideLayout276.xml"></Relationship></Relationships>
</file>

<file path=ppt/slides/_rels/slide161.xml.rels><?xml version="1.0" encoding="UTF-8"?>
<Relationships xmlns="http://schemas.openxmlformats.org/package/2006/relationships"><Relationship Id="rId2" Type="http://schemas.openxmlformats.org/officeDocument/2006/relationships/image" Target="../media/fImage1090033259649.jpeg"></Relationship><Relationship Id="rId3" Type="http://schemas.openxmlformats.org/officeDocument/2006/relationships/slideLayout" Target="../slideLayouts/slideLayout276.xml"></Relationship></Relationships>
</file>

<file path=ppt/slides/_rels/slide162.xml.rels><?xml version="1.0" encoding="UTF-8"?>
<Relationships xmlns="http://schemas.openxmlformats.org/package/2006/relationships"><Relationship Id="rId2" Type="http://schemas.openxmlformats.org/officeDocument/2006/relationships/image" Target="../media/fImage9595832731086.jpeg"></Relationship><Relationship Id="rId3" Type="http://schemas.openxmlformats.org/officeDocument/2006/relationships/slideLayout" Target="../slideLayouts/slideLayout276.xml"></Relationship></Relationships>
</file>

<file path=ppt/slides/_rels/slide17.xml.rels><?xml version="1.0" encoding="UTF-8"?>
<Relationships xmlns="http://schemas.openxmlformats.org/package/2006/relationships"><Relationship Id="rId2" Type="http://schemas.openxmlformats.org/officeDocument/2006/relationships/image" Target="../media/fImage720891889856.jpeg"></Relationship><Relationship Id="rId3" Type="http://schemas.openxmlformats.org/officeDocument/2006/relationships/slideLayout" Target="../slideLayouts/slideLayout1.xml"></Relationship></Relationships>
</file>

<file path=ppt/slides/_rels/slide18.xml.rels><?xml version="1.0" encoding="UTF-8"?>
<Relationships xmlns="http://schemas.openxmlformats.org/package/2006/relationships"><Relationship Id="rId3" Type="http://schemas.openxmlformats.org/officeDocument/2006/relationships/image" Target="../media/fImage683641889462.jpeg"></Relationship><Relationship Id="rId4" Type="http://schemas.openxmlformats.org/officeDocument/2006/relationships/slideLayout" Target="../slideLayouts/slideLayout1.xml"></Relationship></Relationships>
</file>

<file path=ppt/slides/_rels/slide19.xml.rels><?xml version="1.0" encoding="UTF-8"?>
<Relationships xmlns="http://schemas.openxmlformats.org/package/2006/relationships"><Relationship Id="rId4" Type="http://schemas.openxmlformats.org/officeDocument/2006/relationships/image" Target="../media/fImage7188817415226.jpeg"></Relationship><Relationship Id="rId5"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2" Type="http://schemas.openxmlformats.org/officeDocument/2006/relationships/image" Target="../media/fImage546103564478.png"></Relationship><Relationship Id="rId3" Type="http://schemas.openxmlformats.org/officeDocument/2006/relationships/slideLayout" Target="../slideLayouts/slideLayout12.xml"></Relationship></Relationships>
</file>

<file path=ppt/slides/_rels/slide20.xml.rels><?xml version="1.0" encoding="UTF-8"?>
<Relationships xmlns="http://schemas.openxmlformats.org/package/2006/relationships"><Relationship Id="rId2" Type="http://schemas.openxmlformats.org/officeDocument/2006/relationships/image" Target="../media/fImage5373517513012.jpeg"></Relationship><Relationship Id="rId3" Type="http://schemas.openxmlformats.org/officeDocument/2006/relationships/slideLayout" Target="../slideLayouts/slideLayout1.xml"></Relationship></Relationships>
</file>

<file path=ppt/slides/_rels/slide21.xml.rels><?xml version="1.0" encoding="UTF-8"?>
<Relationships xmlns="http://schemas.openxmlformats.org/package/2006/relationships"><Relationship Id="rId3" Type="http://schemas.openxmlformats.org/officeDocument/2006/relationships/image" Target="../media/fImage695911891462.jpeg"></Relationship><Relationship Id="rId4" Type="http://schemas.openxmlformats.org/officeDocument/2006/relationships/slideLayout" Target="../slideLayouts/slideLayout1.xml"></Relationship></Relationships>
</file>

<file path=ppt/slides/_rels/slide22.xml.rels><?xml version="1.0" encoding="UTF-8"?>
<Relationships xmlns="http://schemas.openxmlformats.org/package/2006/relationships"><Relationship Id="rId2" Type="http://schemas.openxmlformats.org/officeDocument/2006/relationships/image" Target="../media/fImage5503519294831.jpeg"></Relationship><Relationship Id="rId3" Type="http://schemas.openxmlformats.org/officeDocument/2006/relationships/slideLayout" Target="../slideLayouts/slideLayout1.xml"></Relationship></Relationships>
</file>

<file path=ppt/slides/_rels/slide23.xml.rels><?xml version="1.0" encoding="UTF-8"?>
<Relationships xmlns="http://schemas.openxmlformats.org/package/2006/relationships"><Relationship Id="rId3" Type="http://schemas.openxmlformats.org/officeDocument/2006/relationships/image" Target="../media/fImage637521892462.jpeg"></Relationship><Relationship Id="rId4" Type="http://schemas.openxmlformats.org/officeDocument/2006/relationships/slideLayout" Target="../slideLayouts/slideLayout1.xml"></Relationship></Relationships>
</file>

<file path=ppt/slides/_rels/slide24.xml.rels><?xml version="1.0" encoding="UTF-8"?>
<Relationships xmlns="http://schemas.openxmlformats.org/package/2006/relationships"><Relationship Id="rId2" Type="http://schemas.openxmlformats.org/officeDocument/2006/relationships/image" Target="../media/fImage8235419458270.jpeg"></Relationship><Relationship Id="rId3" Type="http://schemas.openxmlformats.org/officeDocument/2006/relationships/slideLayout" Target="../slideLayouts/slideLayout1.xml"></Relationship></Relationships>
</file>

<file path=ppt/slides/_rels/slide25.xml.rels><?xml version="1.0" encoding="UTF-8"?>
<Relationships xmlns="http://schemas.openxmlformats.org/package/2006/relationships"><Relationship Id="rId3" Type="http://schemas.openxmlformats.org/officeDocument/2006/relationships/image" Target="../media/fImage627741893462.jpeg"></Relationship><Relationship Id="rId4" Type="http://schemas.openxmlformats.org/officeDocument/2006/relationships/slideLayout" Target="../slideLayouts/slideLayout1.xml"></Relationship></Relationships>
</file>

<file path=ppt/slides/_rels/slide26.xml.rels><?xml version="1.0" encoding="UTF-8"?>
<Relationships xmlns="http://schemas.openxmlformats.org/package/2006/relationships"><Relationship Id="rId3" Type="http://schemas.openxmlformats.org/officeDocument/2006/relationships/image" Target="../media/fImage718911894462.jpeg"></Relationship><Relationship Id="rId4" Type="http://schemas.openxmlformats.org/officeDocument/2006/relationships/slideLayout" Target="../slideLayouts/slideLayout1.xml"></Relationship></Relationships>
</file>

<file path=ppt/slides/_rels/slide27.xml.rels><?xml version="1.0" encoding="UTF-8"?>
<Relationships xmlns="http://schemas.openxmlformats.org/package/2006/relationships"><Relationship Id="rId2" Type="http://schemas.openxmlformats.org/officeDocument/2006/relationships/image" Target="../media/fImage6243519826229.jpeg"></Relationship><Relationship Id="rId3" Type="http://schemas.openxmlformats.org/officeDocument/2006/relationships/slideLayout" Target="../slideLayouts/slideLayout1.xml"></Relationship></Relationships>
</file>

<file path=ppt/slides/_rels/slide28.xml.rels><?xml version="1.0" encoding="UTF-8"?>
<Relationships xmlns="http://schemas.openxmlformats.org/package/2006/relationships"><Relationship Id="rId3" Type="http://schemas.openxmlformats.org/officeDocument/2006/relationships/image" Target="../media/fImage718991895462.jpeg"></Relationship><Relationship Id="rId4" Type="http://schemas.openxmlformats.org/officeDocument/2006/relationships/slideLayout" Target="../slideLayouts/slideLayout1.xml"></Relationship></Relationships>
</file>

<file path=ppt/slides/_rels/slide29.xml.rels><?xml version="1.0" encoding="UTF-8"?>
<Relationships xmlns="http://schemas.openxmlformats.org/package/2006/relationships"><Relationship Id="rId2" Type="http://schemas.openxmlformats.org/officeDocument/2006/relationships/image" Target="../media/fImage7800319987238.jpeg"></Relationship><Relationship Id="rId3" Type="http://schemas.openxmlformats.org/officeDocument/2006/relationships/slideLayout" Target="../slideLayouts/slideLayout1.xml"></Relationship></Relationships>
</file>

<file path=ppt/slides/_rels/slide3.xml.rels><?xml version="1.0" encoding="UTF-8"?>
<Relationships xmlns="http://schemas.openxmlformats.org/package/2006/relationships"><Relationship Id="rId3" Type="http://schemas.openxmlformats.org/officeDocument/2006/relationships/image" Target="../media/fImage477511887462.jpeg"></Relationship><Relationship Id="rId4" Type="http://schemas.openxmlformats.org/officeDocument/2006/relationships/slideLayout" Target="../slideLayouts/slideLayout1.xml"></Relationship></Relationships>
</file>

<file path=ppt/slides/_rels/slide30.xml.rels><?xml version="1.0" encoding="UTF-8"?>
<Relationships xmlns="http://schemas.openxmlformats.org/package/2006/relationships"><Relationship Id="rId3" Type="http://schemas.openxmlformats.org/officeDocument/2006/relationships/image" Target="../media/fImage686991896462.jpeg"></Relationship><Relationship Id="rId4" Type="http://schemas.openxmlformats.org/officeDocument/2006/relationships/slideLayout" Target="../slideLayouts/slideLayout1.xml"></Relationship></Relationships>
</file>

<file path=ppt/slides/_rels/slide31.xml.rels><?xml version="1.0" encoding="UTF-8"?>
<Relationships xmlns="http://schemas.openxmlformats.org/package/2006/relationships"><Relationship Id="rId2" Type="http://schemas.openxmlformats.org/officeDocument/2006/relationships/image" Target="../media/fImage8274818377751.jpeg"></Relationship><Relationship Id="rId3" Type="http://schemas.openxmlformats.org/officeDocument/2006/relationships/slideLayout" Target="../slideLayouts/slideLayout1.xml"></Relationship></Relationships>
</file>

<file path=ppt/slides/_rels/slide32.xml.rels><?xml version="1.0" encoding="UTF-8"?>
<Relationships xmlns="http://schemas.openxmlformats.org/package/2006/relationships"><Relationship Id="rId2" Type="http://schemas.openxmlformats.org/officeDocument/2006/relationships/image" Target="../media/fImage7459618975758.jpeg"></Relationship><Relationship Id="rId3" Type="http://schemas.openxmlformats.org/officeDocument/2006/relationships/slideLayout" Target="../slideLayouts/slideLayout1.xml"></Relationship></Relationships>
</file>

<file path=ppt/slides/_rels/slide33.xml.rels><?xml version="1.0" encoding="UTF-8"?>
<Relationships xmlns="http://schemas.openxmlformats.org/package/2006/relationships"><Relationship Id="rId2" Type="http://schemas.openxmlformats.org/officeDocument/2006/relationships/image" Target="../media/fImage7630318851363.jpeg"></Relationship><Relationship Id="rId3" Type="http://schemas.openxmlformats.org/officeDocument/2006/relationships/slideLayout" Target="../slideLayouts/slideLayout1.xml"></Relationship></Relationships>
</file>

<file path=ppt/slides/_rels/slide34.xml.rels><?xml version="1.0" encoding="UTF-8"?>
<Relationships xmlns="http://schemas.openxmlformats.org/package/2006/relationships"><Relationship Id="rId2" Type="http://schemas.openxmlformats.org/officeDocument/2006/relationships/image" Target="../media/fImage6272518732432.jpeg"></Relationship><Relationship Id="rId3" Type="http://schemas.openxmlformats.org/officeDocument/2006/relationships/slideLayout" Target="../slideLayouts/slideLayout1.xml"></Relationship></Relationships>
</file>

<file path=ppt/slides/_rels/slide35.xml.rels><?xml version="1.0" encoding="UTF-8"?>
<Relationships xmlns="http://schemas.openxmlformats.org/package/2006/relationships"><Relationship Id="rId2" Type="http://schemas.openxmlformats.org/officeDocument/2006/relationships/image" Target="../media/fImage7504918782103.jpeg"></Relationship><Relationship Id="rId3" Type="http://schemas.openxmlformats.org/officeDocument/2006/relationships/slideLayout" Target="../slideLayouts/slideLayout1.xml"></Relationship></Relationships>
</file>

<file path=ppt/slides/_rels/slide36.xml.rels><?xml version="1.0" encoding="UTF-8"?>
<Relationships xmlns="http://schemas.openxmlformats.org/package/2006/relationships"><Relationship Id="rId2" Type="http://schemas.openxmlformats.org/officeDocument/2006/relationships/image" Target="../media/fImage5618111545226.png"></Relationship><Relationship Id="rId3" Type="http://schemas.openxmlformats.org/officeDocument/2006/relationships/slideLayout" Target="../slideLayouts/slideLayout133.xml"></Relationship></Relationships>
</file>

<file path=ppt/slides/_rels/slide37.xml.rels><?xml version="1.0" encoding="UTF-8"?>
<Relationships xmlns="http://schemas.openxmlformats.org/package/2006/relationships"><Relationship Id="rId2" Type="http://schemas.openxmlformats.org/officeDocument/2006/relationships/image" Target="../media/fImage9861812263012.png"></Relationship><Relationship Id="rId3" Type="http://schemas.openxmlformats.org/officeDocument/2006/relationships/slideLayout" Target="../slideLayouts/slideLayout144.xml"></Relationship></Relationships>
</file>

<file path=ppt/slides/_rels/slide38.xml.rels><?xml version="1.0" encoding="UTF-8"?>
<Relationships xmlns="http://schemas.openxmlformats.org/package/2006/relationships"><Relationship Id="rId2" Type="http://schemas.openxmlformats.org/officeDocument/2006/relationships/image" Target="../media/fImage5010012969461.jpeg"></Relationship><Relationship Id="rId3" Type="http://schemas.openxmlformats.org/officeDocument/2006/relationships/slideLayout" Target="../slideLayouts/slideLayout155.xml"></Relationship></Relationships>
</file>

<file path=ppt/slides/_rels/slide39.xml.rels><?xml version="1.0" encoding="UTF-8"?>
<Relationships xmlns="http://schemas.openxmlformats.org/package/2006/relationships"><Relationship Id="rId2" Type="http://schemas.openxmlformats.org/officeDocument/2006/relationships/image" Target="../media/fImage6055117386565.jpeg"></Relationship><Relationship Id="rId3" Type="http://schemas.openxmlformats.org/officeDocument/2006/relationships/slideLayout" Target="../slideLayouts/slideLayout166.xml"></Relationship></Relationships>
</file>

<file path=ppt/slides/_rels/slide4.xml.rels><?xml version="1.0" encoding="UTF-8"?>
<Relationships xmlns="http://schemas.openxmlformats.org/package/2006/relationships"><Relationship Id="rId3" Type="http://schemas.openxmlformats.org/officeDocument/2006/relationships/image" Target="../media/fImage378921888462.jpeg"></Relationship><Relationship Id="rId4" Type="http://schemas.openxmlformats.org/officeDocument/2006/relationships/image" Target="../media/fImage392196882559.jpeg"></Relationship><Relationship Id="rId5" Type="http://schemas.openxmlformats.org/officeDocument/2006/relationships/slideLayout" Target="../slideLayouts/slideLayout1.xml"></Relationship></Relationships>
</file>

<file path=ppt/slides/_rels/slide40.xml.rels><?xml version="1.0" encoding="UTF-8"?>
<Relationships xmlns="http://schemas.openxmlformats.org/package/2006/relationships"><Relationship Id="rId2" Type="http://schemas.openxmlformats.org/officeDocument/2006/relationships/image" Target="../media/fImage4003814416362.png"></Relationship><Relationship Id="rId3" Type="http://schemas.openxmlformats.org/officeDocument/2006/relationships/slideLayout" Target="../slideLayouts/slideLayout177.xml"></Relationship></Relationships>
</file>

<file path=ppt/slides/_rels/slide41.xml.rels><?xml version="1.0" encoding="UTF-8"?>
<Relationships xmlns="http://schemas.openxmlformats.org/package/2006/relationships"><Relationship Id="rId2" Type="http://schemas.openxmlformats.org/officeDocument/2006/relationships/image" Target="../media/fImage520621754329.jpeg"></Relationship><Relationship Id="rId3" Type="http://schemas.openxmlformats.org/officeDocument/2006/relationships/slideLayout" Target="../slideLayouts/slideLayout188.xml"></Relationship></Relationships>
</file>

<file path=ppt/slides/_rels/slide42.xml.rels><?xml version="1.0" encoding="UTF-8"?>
<Relationships xmlns="http://schemas.openxmlformats.org/package/2006/relationships"><Relationship Id="rId2" Type="http://schemas.openxmlformats.org/officeDocument/2006/relationships/image" Target="../media/fImage5335417556996.jpeg"></Relationship><Relationship Id="rId3" Type="http://schemas.openxmlformats.org/officeDocument/2006/relationships/slideLayout" Target="../slideLayouts/slideLayout199.xml"></Relationship></Relationships>
</file>

<file path=ppt/slides/_rels/slide43.xml.rels><?xml version="1.0" encoding="UTF-8"?>
<Relationships xmlns="http://schemas.openxmlformats.org/package/2006/relationships"><Relationship Id="rId2" Type="http://schemas.openxmlformats.org/officeDocument/2006/relationships/image" Target="../media/fImage5331617564970.jpeg"></Relationship><Relationship Id="rId3" Type="http://schemas.openxmlformats.org/officeDocument/2006/relationships/slideLayout" Target="../slideLayouts/slideLayout210.xml"></Relationship></Relationships>
</file>

<file path=ppt/slides/_rels/slide44.xml.rels><?xml version="1.0" encoding="UTF-8"?>
<Relationships xmlns="http://schemas.openxmlformats.org/package/2006/relationships"><Relationship Id="rId2" Type="http://schemas.openxmlformats.org/officeDocument/2006/relationships/image" Target="../media/fImage508791757774.jpeg"></Relationship><Relationship Id="rId3" Type="http://schemas.openxmlformats.org/officeDocument/2006/relationships/slideLayout" Target="../slideLayouts/slideLayout221.xml"></Relationship></Relationships>
</file>

<file path=ppt/slides/_rels/slide45.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852612329990.png"></Relationship></Relationships>
</file>

<file path=ppt/slides/_rels/slide46.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8335323404798.png"></Relationship></Relationships>
</file>

<file path=ppt/slides/_rels/slide47.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978123505893.png"></Relationship></Relationships>
</file>

<file path=ppt/slides/_rels/slide48.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6225623576521.png"></Relationship></Relationships>
</file>

<file path=ppt/slides/_rels/slide49.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118523682101.png"></Relationship></Relationships>
</file>

<file path=ppt/slides/_rels/slide5.xml.rels><?xml version="1.0" encoding="UTF-8"?>
<Relationships xmlns="http://schemas.openxmlformats.org/package/2006/relationships"><Relationship Id="rId2" Type="http://schemas.openxmlformats.org/officeDocument/2006/relationships/image" Target="../media/fImage352375764478.png"></Relationship><Relationship Id="rId3" Type="http://schemas.openxmlformats.org/officeDocument/2006/relationships/slideLayout" Target="../slideLayouts/slideLayout45.xml"></Relationship></Relationships>
</file>

<file path=ppt/slides/_rels/slide50.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261223768986.png"></Relationship></Relationships>
</file>

<file path=ppt/slides/_rels/slide51.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13472387254.png"></Relationship><Relationship Id="rId3" Type="http://schemas.openxmlformats.org/officeDocument/2006/relationships/notesSlide" Target="../notesSlides/notesSlide51.xml"></Relationship></Relationships>
</file>

<file path=ppt/slides/_rels/slide52.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4600224018669.png"></Relationship></Relationships>
</file>

<file path=ppt/slides/_rels/slide53.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511324076606.png"></Relationship></Relationships>
</file>

<file path=ppt/slides/_rels/slide54.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4545624201631.png"></Relationship></Relationships>
</file>

<file path=ppt/slides/_rels/slide55.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6317924306643.png"></Relationship></Relationships>
</file>

<file path=ppt/slides/_rels/slide56.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6739924434111.png"></Relationship></Relationships>
</file>

<file path=ppt/slides/_rels/slide57.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382324539502.png"></Relationship></Relationships>
</file>

<file path=ppt/slides/_rels/slide58.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547724598697.png"></Relationship></Relationships>
</file>

<file path=ppt/slides/_rels/slide59.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852024717905.png"></Relationship><Relationship Id="rId3" Type="http://schemas.openxmlformats.org/officeDocument/2006/relationships/notesSlide" Target="../notesSlides/notesSlide59.xml"></Relationship></Relationships>
</file>

<file path=ppt/slides/_rels/slide6.xml.rels><?xml version="1.0" encoding="UTF-8"?>
<Relationships xmlns="http://schemas.openxmlformats.org/package/2006/relationships"><Relationship Id="rId2" Type="http://schemas.openxmlformats.org/officeDocument/2006/relationships/image" Target="../media/fImage392166487916.png"></Relationship><Relationship Id="rId3" Type="http://schemas.openxmlformats.org/officeDocument/2006/relationships/slideLayout" Target="../slideLayouts/slideLayout56.xml"></Relationship></Relationships>
</file>

<file path=ppt/slides/_rels/slide60.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901224862063.png"></Relationship></Relationships>
</file>

<file path=ppt/slides/_rels/slide61.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528224982630.png"></Relationship><Relationship Id="rId3" Type="http://schemas.openxmlformats.org/officeDocument/2006/relationships/notesSlide" Target="../notesSlides/notesSlide61.xml"></Relationship></Relationships>
</file>

<file path=ppt/slides/_rels/slide62.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080325182586.png"></Relationship><Relationship Id="rId3" Type="http://schemas.openxmlformats.org/officeDocument/2006/relationships/notesSlide" Target="../notesSlides/notesSlide62.xml"></Relationship></Relationships>
</file>

<file path=ppt/slides/_rels/slide63.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5242825276244.png"></Relationship><Relationship Id="rId3" Type="http://schemas.openxmlformats.org/officeDocument/2006/relationships/notesSlide" Target="../notesSlides/notesSlide63.xml"></Relationship></Relationships>
</file>

<file path=ppt/slides/_rels/slide64.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4950525406211.png"></Relationship><Relationship Id="rId3" Type="http://schemas.openxmlformats.org/officeDocument/2006/relationships/notesSlide" Target="../notesSlides/notesSlide64.xml"></Relationship></Relationships>
</file>

<file path=ppt/slides/_rels/slide65.xml.rels><?xml version="1.0" encoding="UTF-8"?>
<Relationships xmlns="http://schemas.openxmlformats.org/package/2006/relationships"><Relationship Id="rId2" Type="http://schemas.openxmlformats.org/officeDocument/2006/relationships/image" Target="../media/fImage18132718589502.png"></Relationship><Relationship Id="rId3" Type="http://schemas.openxmlformats.org/officeDocument/2006/relationships/slideLayout" Target="../slideLayouts/slideLayout265.xml"></Relationship></Relationships>
</file>

<file path=ppt/slides/_rels/slide66.xml.rels><?xml version="1.0" encoding="UTF-8"?>
<Relationships xmlns="http://schemas.openxmlformats.org/package/2006/relationships"><Relationship Id="rId2" Type="http://schemas.openxmlformats.org/officeDocument/2006/relationships/image" Target="../media/fImage13958618716471.png"></Relationship><Relationship Id="rId3" Type="http://schemas.openxmlformats.org/officeDocument/2006/relationships/slideLayout" Target="../slideLayouts/slideLayout265.xml"></Relationship></Relationships>
</file>

<file path=ppt/slides/_rels/slide67.xml.rels><?xml version="1.0" encoding="UTF-8"?>
<Relationships xmlns="http://schemas.openxmlformats.org/package/2006/relationships"><Relationship Id="rId2" Type="http://schemas.openxmlformats.org/officeDocument/2006/relationships/image" Target="../media/fImage13620718831102.png"></Relationship><Relationship Id="rId3" Type="http://schemas.openxmlformats.org/officeDocument/2006/relationships/slideLayout" Target="../slideLayouts/slideLayout265.xml"></Relationship></Relationships>
</file>

<file path=ppt/slides/_rels/slide68.xml.rels><?xml version="1.0" encoding="UTF-8"?>
<Relationships xmlns="http://schemas.openxmlformats.org/package/2006/relationships"><Relationship Id="rId2" Type="http://schemas.openxmlformats.org/officeDocument/2006/relationships/image" Target="../media/fImage15022918947807.png"></Relationship><Relationship Id="rId3" Type="http://schemas.openxmlformats.org/officeDocument/2006/relationships/slideLayout" Target="../slideLayouts/slideLayout265.xml"></Relationship></Relationships>
</file>

<file path=ppt/slides/_rels/slide69.xml.rels><?xml version="1.0" encoding="UTF-8"?>
<Relationships xmlns="http://schemas.openxmlformats.org/package/2006/relationships"><Relationship Id="rId2" Type="http://schemas.openxmlformats.org/officeDocument/2006/relationships/image" Target="../media/fImage14296619054474.png"></Relationship><Relationship Id="rId3" Type="http://schemas.openxmlformats.org/officeDocument/2006/relationships/slideLayout" Target="../slideLayouts/slideLayout265.xml"></Relationship></Relationships>
</file>

<file path=ppt/slides/_rels/slide7.xml.rels><?xml version="1.0" encoding="UTF-8"?>
<Relationships xmlns="http://schemas.openxmlformats.org/package/2006/relationships"><Relationship Id="rId2" Type="http://schemas.openxmlformats.org/officeDocument/2006/relationships/image" Target="../media/fImage511847165398.jpeg"></Relationship><Relationship Id="rId3" Type="http://schemas.openxmlformats.org/officeDocument/2006/relationships/slideLayout" Target="../slideLayouts/slideLayout67.xml"></Relationship></Relationships>
</file>

<file path=ppt/slides/_rels/slide70.xml.rels><?xml version="1.0" encoding="UTF-8"?>
<Relationships xmlns="http://schemas.openxmlformats.org/package/2006/relationships"><Relationship Id="rId2" Type="http://schemas.openxmlformats.org/officeDocument/2006/relationships/image" Target="../media/fImage15316119168624.png"></Relationship><Relationship Id="rId3" Type="http://schemas.openxmlformats.org/officeDocument/2006/relationships/slideLayout" Target="../slideLayouts/slideLayout265.xml"></Relationship></Relationships>
</file>

<file path=ppt/slides/_rels/slide71.xml.rels><?xml version="1.0" encoding="UTF-8"?>
<Relationships xmlns="http://schemas.openxmlformats.org/package/2006/relationships"><Relationship Id="rId2" Type="http://schemas.openxmlformats.org/officeDocument/2006/relationships/image" Target="../media/fImage15917919279391.png"></Relationship><Relationship Id="rId3" Type="http://schemas.openxmlformats.org/officeDocument/2006/relationships/slideLayout" Target="../slideLayouts/slideLayout265.xml"></Relationship></Relationships>
</file>

<file path=ppt/slides/_rels/slide72.xml.rels><?xml version="1.0" encoding="UTF-8"?>
<Relationships xmlns="http://schemas.openxmlformats.org/package/2006/relationships"><Relationship Id="rId2" Type="http://schemas.openxmlformats.org/officeDocument/2006/relationships/image" Target="../media/fImage1250361935850.png"></Relationship><Relationship Id="rId3" Type="http://schemas.openxmlformats.org/officeDocument/2006/relationships/slideLayout" Target="../slideLayouts/slideLayout265.xml"></Relationship></Relationships>
</file>

<file path=ppt/slides/_rels/slide73.xml.rels><?xml version="1.0" encoding="UTF-8"?>
<Relationships xmlns="http://schemas.openxmlformats.org/package/2006/relationships"><Relationship Id="rId2" Type="http://schemas.openxmlformats.org/officeDocument/2006/relationships/image" Target="../media/fImage12308219457961.png"></Relationship><Relationship Id="rId3" Type="http://schemas.openxmlformats.org/officeDocument/2006/relationships/slideLayout" Target="../slideLayouts/slideLayout265.xml"></Relationship></Relationships>
</file>

<file path=ppt/slides/_rels/slide74.xml.rels><?xml version="1.0" encoding="UTF-8"?>
<Relationships xmlns="http://schemas.openxmlformats.org/package/2006/relationships"><Relationship Id="rId2" Type="http://schemas.openxmlformats.org/officeDocument/2006/relationships/image" Target="../media/fImage11851019533458.png"></Relationship><Relationship Id="rId3" Type="http://schemas.openxmlformats.org/officeDocument/2006/relationships/slideLayout" Target="../slideLayouts/slideLayout265.xml"></Relationship></Relationships>
</file>

<file path=ppt/slides/_rels/slide75.xml.rels><?xml version="1.0" encoding="UTF-8"?>
<Relationships xmlns="http://schemas.openxmlformats.org/package/2006/relationships"><Relationship Id="rId2" Type="http://schemas.openxmlformats.org/officeDocument/2006/relationships/image" Target="../media/fImage16635319592368.png"></Relationship><Relationship Id="rId3" Type="http://schemas.openxmlformats.org/officeDocument/2006/relationships/slideLayout" Target="../slideLayouts/slideLayout265.xml"></Relationship></Relationships>
</file>

<file path=ppt/slides/_rels/slide76.xml.rels><?xml version="1.0" encoding="UTF-8"?>
<Relationships xmlns="http://schemas.openxmlformats.org/package/2006/relationships"><Relationship Id="rId2" Type="http://schemas.openxmlformats.org/officeDocument/2006/relationships/image" Target="../media/fImage1876181970475.png"></Relationship><Relationship Id="rId3" Type="http://schemas.openxmlformats.org/officeDocument/2006/relationships/slideLayout" Target="../slideLayouts/slideLayout265.xml"></Relationship></Relationships>
</file>

<file path=ppt/slides/_rels/slide77.xml.rels><?xml version="1.0" encoding="UTF-8"?>
<Relationships xmlns="http://schemas.openxmlformats.org/package/2006/relationships"><Relationship Id="rId2" Type="http://schemas.openxmlformats.org/officeDocument/2006/relationships/image" Target="../media/fImage17021319804906.png"></Relationship><Relationship Id="rId3" Type="http://schemas.openxmlformats.org/officeDocument/2006/relationships/slideLayout" Target="../slideLayouts/slideLayout265.xml"></Relationship></Relationships>
</file>

<file path=ppt/slides/_rels/slide78.xml.rels><?xml version="1.0" encoding="UTF-8"?>
<Relationships xmlns="http://schemas.openxmlformats.org/package/2006/relationships"><Relationship Id="rId2" Type="http://schemas.openxmlformats.org/officeDocument/2006/relationships/image" Target="../media/fImage15116919892125.png"></Relationship><Relationship Id="rId3" Type="http://schemas.openxmlformats.org/officeDocument/2006/relationships/slideLayout" Target="../slideLayouts/slideLayout265.xml"></Relationship></Relationships>
</file>

<file path=ppt/slides/_rels/slide79.xml.rels><?xml version="1.0" encoding="UTF-8"?>
<Relationships xmlns="http://schemas.openxmlformats.org/package/2006/relationships"><Relationship Id="rId2" Type="http://schemas.openxmlformats.org/officeDocument/2006/relationships/image" Target="../media/fImage13812119971168.png"></Relationship><Relationship Id="rId3" Type="http://schemas.openxmlformats.org/officeDocument/2006/relationships/slideLayout" Target="../slideLayouts/slideLayout265.xml"></Relationship></Relationships>
</file>

<file path=ppt/slides/_rels/slide8.xml.rels><?xml version="1.0" encoding="UTF-8"?>
<Relationships xmlns="http://schemas.openxmlformats.org/package/2006/relationships"><Relationship Id="rId3" Type="http://schemas.openxmlformats.org/officeDocument/2006/relationships/image" Target="../media/fImage96552654465.png"></Relationship><Relationship Id="rId4" Type="http://schemas.openxmlformats.org/officeDocument/2006/relationships/slideLayout" Target="../slideLayouts/slideLayout78.xml"></Relationship></Relationships>
</file>

<file path=ppt/slides/_rels/slide80.xml.rels><?xml version="1.0" encoding="UTF-8"?>
<Relationships xmlns="http://schemas.openxmlformats.org/package/2006/relationships"><Relationship Id="rId2" Type="http://schemas.openxmlformats.org/officeDocument/2006/relationships/image" Target="../media/fImage1368592004974.png"></Relationship><Relationship Id="rId3" Type="http://schemas.openxmlformats.org/officeDocument/2006/relationships/slideLayout" Target="../slideLayouts/slideLayout265.xml"></Relationship></Relationships>
</file>

<file path=ppt/slides/_rels/slide81.xml.rels><?xml version="1.0" encoding="UTF-8"?>
<Relationships xmlns="http://schemas.openxmlformats.org/package/2006/relationships"><Relationship Id="rId2" Type="http://schemas.openxmlformats.org/officeDocument/2006/relationships/image" Target="../media/fImage17716520101087.png"></Relationship><Relationship Id="rId3" Type="http://schemas.openxmlformats.org/officeDocument/2006/relationships/slideLayout" Target="../slideLayouts/slideLayout265.xml"></Relationship></Relationships>
</file>

<file path=ppt/slides/_rels/slide82.xml.rels><?xml version="1.0" encoding="UTF-8"?>
<Relationships xmlns="http://schemas.openxmlformats.org/package/2006/relationships"><Relationship Id="rId2" Type="http://schemas.openxmlformats.org/officeDocument/2006/relationships/image" Target="../media/fImage20001820215213.png"></Relationship><Relationship Id="rId3" Type="http://schemas.openxmlformats.org/officeDocument/2006/relationships/slideLayout" Target="../slideLayouts/slideLayout265.xml"></Relationship></Relationships>
</file>

<file path=ppt/slides/_rels/slide83.xml.rels><?xml version="1.0" encoding="UTF-8"?>
<Relationships xmlns="http://schemas.openxmlformats.org/package/2006/relationships"><Relationship Id="rId2" Type="http://schemas.openxmlformats.org/officeDocument/2006/relationships/image" Target="../media/fImage15583120317107.png"></Relationship><Relationship Id="rId3" Type="http://schemas.openxmlformats.org/officeDocument/2006/relationships/slideLayout" Target="../slideLayouts/slideLayout265.xml"></Relationship></Relationships>
</file>

<file path=ppt/slides/_rels/slide84.xml.rels><?xml version="1.0" encoding="UTF-8"?>
<Relationships xmlns="http://schemas.openxmlformats.org/package/2006/relationships"><Relationship Id="rId2" Type="http://schemas.openxmlformats.org/officeDocument/2006/relationships/image" Target="../media/fImage14398220414324.png"></Relationship><Relationship Id="rId3" Type="http://schemas.openxmlformats.org/officeDocument/2006/relationships/slideLayout" Target="../slideLayouts/slideLayout265.xml"></Relationship></Relationships>
</file>

<file path=ppt/slides/_rels/slide85.xml.rels><?xml version="1.0" encoding="UTF-8"?>
<Relationships xmlns="http://schemas.openxmlformats.org/package/2006/relationships"><Relationship Id="rId2" Type="http://schemas.openxmlformats.org/officeDocument/2006/relationships/image" Target="../media/fImage14443220497682.png"></Relationship><Relationship Id="rId3" Type="http://schemas.openxmlformats.org/officeDocument/2006/relationships/slideLayout" Target="../slideLayouts/slideLayout265.xml"></Relationship></Relationships>
</file>

<file path=ppt/slides/_rels/slide86.xml.rels><?xml version="1.0" encoding="UTF-8"?>
<Relationships xmlns="http://schemas.openxmlformats.org/package/2006/relationships"><Relationship Id="rId2" Type="http://schemas.openxmlformats.org/officeDocument/2006/relationships/image" Target="../media/fImage23791920567382.png"></Relationship><Relationship Id="rId3" Type="http://schemas.openxmlformats.org/officeDocument/2006/relationships/slideLayout" Target="../slideLayouts/slideLayout265.xml"></Relationship></Relationships>
</file>

<file path=ppt/slides/_rels/slide87.xml.rels><?xml version="1.0" encoding="UTF-8"?>
<Relationships xmlns="http://schemas.openxmlformats.org/package/2006/relationships"><Relationship Id="rId2" Type="http://schemas.openxmlformats.org/officeDocument/2006/relationships/image" Target="../media/fImage21447320669251.png"></Relationship><Relationship Id="rId3" Type="http://schemas.openxmlformats.org/officeDocument/2006/relationships/slideLayout" Target="../slideLayouts/slideLayout265.xml"></Relationship></Relationships>
</file>

<file path=ppt/slides/_rels/slide88.xml.rels><?xml version="1.0" encoding="UTF-8"?>
<Relationships xmlns="http://schemas.openxmlformats.org/package/2006/relationships"><Relationship Id="rId2" Type="http://schemas.openxmlformats.org/officeDocument/2006/relationships/image" Target="../media/fImage195687207493.png"></Relationship><Relationship Id="rId3" Type="http://schemas.openxmlformats.org/officeDocument/2006/relationships/slideLayout" Target="../slideLayouts/slideLayout265.xml"></Relationship></Relationships>
</file>

<file path=ppt/slides/_rels/slide89.xml.rels><?xml version="1.0" encoding="UTF-8"?>
<Relationships xmlns="http://schemas.openxmlformats.org/package/2006/relationships"><Relationship Id="rId2" Type="http://schemas.openxmlformats.org/officeDocument/2006/relationships/image" Target="../media/fImage12256320818051.png"></Relationship><Relationship Id="rId3" Type="http://schemas.openxmlformats.org/officeDocument/2006/relationships/slideLayout" Target="../slideLayouts/slideLayout265.xml"></Relationship></Relationships>
</file>

<file path=ppt/slides/_rels/slide9.xml.rels><?xml version="1.0" encoding="UTF-8"?>
<Relationships xmlns="http://schemas.openxmlformats.org/package/2006/relationships"><Relationship Id="rId2" Type="http://schemas.openxmlformats.org/officeDocument/2006/relationships/image" Target="../media/fImage882858692435.png"></Relationship><Relationship Id="rId3" Type="http://schemas.openxmlformats.org/officeDocument/2006/relationships/slideLayout" Target="../slideLayouts/slideLayout89.xml"></Relationship></Relationships>
</file>

<file path=ppt/slides/_rels/slide90.xml.rels><?xml version="1.0" encoding="UTF-8"?>
<Relationships xmlns="http://schemas.openxmlformats.org/package/2006/relationships"><Relationship Id="rId2" Type="http://schemas.openxmlformats.org/officeDocument/2006/relationships/image" Target="../media/fImage2590912088707.png"></Relationship><Relationship Id="rId3" Type="http://schemas.openxmlformats.org/officeDocument/2006/relationships/slideLayout" Target="../slideLayouts/slideLayout265.xml"></Relationship></Relationships>
</file>

<file path=ppt/slides/_rels/slide91.xml.rels><?xml version="1.0" encoding="UTF-8"?>
<Relationships xmlns="http://schemas.openxmlformats.org/package/2006/relationships"><Relationship Id="rId2" Type="http://schemas.openxmlformats.org/officeDocument/2006/relationships/image" Target="../media/fImage22382120992807.png"></Relationship><Relationship Id="rId3" Type="http://schemas.openxmlformats.org/officeDocument/2006/relationships/slideLayout" Target="../slideLayouts/slideLayout265.xml"></Relationship></Relationships>
</file>

<file path=ppt/slides/_rels/slide92.xml.rels><?xml version="1.0" encoding="UTF-8"?>
<Relationships xmlns="http://schemas.openxmlformats.org/package/2006/relationships"><Relationship Id="rId2" Type="http://schemas.openxmlformats.org/officeDocument/2006/relationships/image" Target="../media/fImage2214342114305.png"></Relationship><Relationship Id="rId3" Type="http://schemas.openxmlformats.org/officeDocument/2006/relationships/slideLayout" Target="../slideLayouts/slideLayout265.xml"></Relationship></Relationships>
</file>

<file path=ppt/slides/_rels/slide93.xml.rels><?xml version="1.0" encoding="UTF-8"?>
<Relationships xmlns="http://schemas.openxmlformats.org/package/2006/relationships"><Relationship Id="rId2" Type="http://schemas.openxmlformats.org/officeDocument/2006/relationships/image" Target="../media/fImage15776221284197.png"></Relationship><Relationship Id="rId3" Type="http://schemas.openxmlformats.org/officeDocument/2006/relationships/slideLayout" Target="../slideLayouts/slideLayout265.xml"></Relationship></Relationships>
</file>

<file path=ppt/slides/_rels/slide94.xml.rels><?xml version="1.0" encoding="UTF-8"?>
<Relationships xmlns="http://schemas.openxmlformats.org/package/2006/relationships"><Relationship Id="rId2" Type="http://schemas.openxmlformats.org/officeDocument/2006/relationships/image" Target="../media/fImage1443312143433.png"></Relationship><Relationship Id="rId3" Type="http://schemas.openxmlformats.org/officeDocument/2006/relationships/slideLayout" Target="../slideLayouts/slideLayout265.xml"></Relationship></Relationships>
</file>

<file path=ppt/slides/_rels/slide95.xml.rels><?xml version="1.0" encoding="UTF-8"?>
<Relationships xmlns="http://schemas.openxmlformats.org/package/2006/relationships"><Relationship Id="rId2" Type="http://schemas.openxmlformats.org/officeDocument/2006/relationships/image" Target="../media/fImage14555021582710.png"></Relationship><Relationship Id="rId3" Type="http://schemas.openxmlformats.org/officeDocument/2006/relationships/slideLayout" Target="../slideLayouts/slideLayout265.xml"></Relationship></Relationships>
</file>

<file path=ppt/slides/_rels/slide96.xml.rels><?xml version="1.0" encoding="UTF-8"?>
<Relationships xmlns="http://schemas.openxmlformats.org/package/2006/relationships"><Relationship Id="rId2" Type="http://schemas.openxmlformats.org/officeDocument/2006/relationships/image" Target="../media/fImage1461082172683.png"></Relationship><Relationship Id="rId3" Type="http://schemas.openxmlformats.org/officeDocument/2006/relationships/slideLayout" Target="../slideLayouts/slideLayout265.xml"></Relationship></Relationships>
</file>

<file path=ppt/slides/_rels/slide97.xml.rels><?xml version="1.0" encoding="UTF-8"?>
<Relationships xmlns="http://schemas.openxmlformats.org/package/2006/relationships"><Relationship Id="rId2" Type="http://schemas.openxmlformats.org/officeDocument/2006/relationships/image" Target="../media/fImage13947921876970.png"></Relationship><Relationship Id="rId3" Type="http://schemas.openxmlformats.org/officeDocument/2006/relationships/slideLayout" Target="../slideLayouts/slideLayout265.xml"></Relationship></Relationships>
</file>

<file path=ppt/slides/_rels/slide98.xml.rels><?xml version="1.0" encoding="UTF-8"?>
<Relationships xmlns="http://schemas.openxmlformats.org/package/2006/relationships"><Relationship Id="rId2" Type="http://schemas.openxmlformats.org/officeDocument/2006/relationships/image" Target="../media/fImage13685022022325.png"></Relationship><Relationship Id="rId3" Type="http://schemas.openxmlformats.org/officeDocument/2006/relationships/slideLayout" Target="../slideLayouts/slideLayout265.xml"></Relationship></Relationships>
</file>

<file path=ppt/slides/_rels/slide99.xml.rels><?xml version="1.0" encoding="UTF-8"?>
<Relationships xmlns="http://schemas.openxmlformats.org/package/2006/relationships"><Relationship Id="rId2" Type="http://schemas.openxmlformats.org/officeDocument/2006/relationships/image" Target="../media/fImage1960732216589.png"></Relationship><Relationship Id="rId3" Type="http://schemas.openxmlformats.org/officeDocument/2006/relationships/slideLayout" Target="../slideLayouts/slideLayout265.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7169" name="그림 5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bwMode="auto">
          <a:xfrm rot="0">
            <a:off x="0" y="4876800"/>
            <a:ext cx="9144635" cy="1981835"/>
          </a:xfrm>
          <a:prstGeom prst="rect"/>
          <a:noFill/>
        </p:spPr>
      </p:pic>
      <p:sp>
        <p:nvSpPr>
          <p:cNvPr id="16" name="Text Box 4"/>
          <p:cNvSpPr txBox="1">
            <a:spLocks noChangeArrowheads="1"/>
          </p:cNvSpPr>
          <p:nvPr/>
        </p:nvSpPr>
        <p:spPr bwMode="auto">
          <a:xfrm>
            <a:off x="641350" y="609600"/>
            <a:ext cx="2857500" cy="434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 name="Text Box 5"/>
          <p:cNvSpPr txBox="1">
            <a:spLocks noChangeArrowheads="1"/>
          </p:cNvSpPr>
          <p:nvPr/>
        </p:nvSpPr>
        <p:spPr bwMode="auto">
          <a:xfrm>
            <a:off x="92710" y="2420620"/>
            <a:ext cx="7421880" cy="859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en-US" sz="18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rPr>
              <a:t>            </a:t>
            </a:r>
            <a:r>
              <a:rPr kumimoji="1" lang="en-US" altLang="ko-KR" sz="18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rPr>
              <a:t>- </a:t>
            </a:r>
            <a:r>
              <a:rPr kumimoji="1" lang="ko-KR" altLang="en-US" sz="1800" b="0" i="0" u="none" strike="noStrike" cap="none" normalizeH="0" baseline="0" dirty="0" err="1" smtClean="0">
                <a:ln>
                  <a:noFill/>
                </a:ln>
                <a:solidFill>
                  <a:schemeClr val="tx1"/>
                </a:solidFill>
                <a:effectLst/>
                <a:latin typeface="굴림" pitchFamily="50" charset="-127"/>
                <a:ea typeface="굴림" pitchFamily="50" charset="-127"/>
                <a:cs typeface="굴림" pitchFamily="50" charset="-127"/>
              </a:rPr>
              <a:t>프로젝트명</a:t>
            </a:r>
            <a:endParaRPr kumimoji="1" lang="ko-KR" altLang="en-US" sz="18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endParaRPr>
          </a:p>
        </p:txBody>
      </p:sp>
      <p:sp>
        <p:nvSpPr>
          <p:cNvPr id="18" name="Text Box 8"/>
          <p:cNvSpPr txBox="1">
            <a:spLocks noChangeArrowheads="1"/>
          </p:cNvSpPr>
          <p:nvPr/>
        </p:nvSpPr>
        <p:spPr bwMode="auto">
          <a:xfrm>
            <a:off x="395605" y="836930"/>
            <a:ext cx="6270625" cy="1163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en-US" sz="2600" b="0" i="0" u="none" strike="noStrike" cap="none" normalizeH="0" baseline="0" dirty="0" smtClean="0">
                <a:ln>
                  <a:noFill/>
                </a:ln>
                <a:solidFill>
                  <a:srgbClr val="000000"/>
                </a:solidFill>
                <a:effectLst/>
                <a:latin typeface="바탕" pitchFamily="18" charset="-127"/>
                <a:ea typeface="HY견고딕" pitchFamily="18" charset="-127"/>
                <a:cs typeface="바탕" pitchFamily="18" charset="-127"/>
              </a:rPr>
              <a:t>화면정의서</a:t>
            </a:r>
            <a:endParaRPr kumimoji="1" lang="ko-KR" sz="6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ko-KR" sz="18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endParaRPr>
          </a:p>
        </p:txBody>
      </p:sp>
      <p:sp>
        <p:nvSpPr>
          <p:cNvPr id="19" name="Text Box 9"/>
          <p:cNvSpPr txBox="1">
            <a:spLocks noChangeArrowheads="1"/>
          </p:cNvSpPr>
          <p:nvPr/>
        </p:nvSpPr>
        <p:spPr bwMode="auto">
          <a:xfrm>
            <a:off x="6464300" y="4293235"/>
            <a:ext cx="256603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t" latinLnBrk="1" hangingPunct="1">
              <a:lnSpc>
                <a:spcPct val="100000"/>
              </a:lnSpc>
              <a:spcBef>
                <a:spcPct val="0"/>
              </a:spcBef>
              <a:spcAft>
                <a:spcPct val="0"/>
              </a:spcAft>
              <a:buClrTx/>
              <a:buSzTx/>
              <a:buFontTx/>
              <a:buNone/>
              <a:tabLst/>
            </a:pPr>
            <a:endParaRPr kumimoji="1" lang="en-US" altLang="ko-KR" sz="1800" b="0" i="0" u="none" strike="noStrike" cap="none" normalizeH="0" baseline="0" dirty="0" smtClean="0">
              <a:ln>
                <a:noFill/>
              </a:ln>
              <a:solidFill>
                <a:schemeClr val="tx1"/>
              </a:solidFill>
              <a:effectLst/>
              <a:latin typeface="굴림" pitchFamily="50" charset="-127"/>
              <a:ea typeface="굴림" pitchFamily="50" charset="-127"/>
              <a:cs typeface="굴림" pitchFamily="50" charset="-127"/>
            </a:endParaRPr>
          </a:p>
        </p:txBody>
      </p:sp>
      <p:sp>
        <p:nvSpPr>
          <p:cNvPr id="20" name="Text Box 300"/>
          <p:cNvSpPr txBox="1">
            <a:spLocks noChangeArrowheads="1"/>
          </p:cNvSpPr>
          <p:nvPr/>
        </p:nvSpPr>
        <p:spPr bwMode="auto">
          <a:xfrm>
            <a:off x="3136900" y="9674225"/>
            <a:ext cx="33274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tabLst>
                <a:tab pos="2700338" algn="ctr"/>
                <a:tab pos="5400675" algn="r"/>
              </a:tabLst>
              <a:defRPr kumimoji="1">
                <a:solidFill>
                  <a:schemeClr val="tx1"/>
                </a:solidFill>
                <a:latin typeface="굴림" pitchFamily="50" charset="-127"/>
                <a:ea typeface="굴림" pitchFamily="50" charset="-127"/>
                <a:cs typeface="굴림" pitchFamily="50" charset="-127"/>
              </a:defRPr>
            </a:lvl9pPr>
          </a:lstStyle>
          <a:p>
            <a:pPr marL="0" marR="0" lvl="0" indent="0" algn="r" defTabSz="914400" rtl="0" eaLnBrk="1" fontAlgn="base" latinLnBrk="1" hangingPunct="1">
              <a:lnSpc>
                <a:spcPct val="100000"/>
              </a:lnSpc>
              <a:spcBef>
                <a:spcPct val="0"/>
              </a:spcBef>
              <a:spcAft>
                <a:spcPct val="0"/>
              </a:spcAft>
              <a:buClrTx/>
              <a:buSzTx/>
              <a:buFontTx/>
              <a:buNone/>
              <a:tabLst>
                <a:tab pos="2700338" algn="ctr"/>
                <a:tab pos="5400675" algn="r"/>
              </a:tabLst>
            </a:pPr>
            <a:r>
              <a:rPr kumimoji="1" lang="en-US" altLang="ko-KR" sz="700" b="0" i="0" u="none" strike="noStrike" cap="none" normalizeH="0" baseline="0" smtClean="0">
                <a:ln>
                  <a:noFill/>
                </a:ln>
                <a:solidFill>
                  <a:schemeClr val="tx1"/>
                </a:solidFill>
                <a:effectLst/>
                <a:latin typeface="Arial" pitchFamily="34" charset="0"/>
                <a:ea typeface="바탕" pitchFamily="18" charset="-127"/>
                <a:cs typeface="Arial" pitchFamily="34" charset="0"/>
              </a:rPr>
              <a:t>Copyright ⓒ 2012ATIT Co., Ltd. All rights reserved </a:t>
            </a:r>
            <a:endParaRPr kumimoji="1" lang="en-US"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 name="Line 302"/>
          <p:cNvSpPr>
            <a:spLocks noChangeShapeType="1"/>
          </p:cNvSpPr>
          <p:nvPr/>
        </p:nvSpPr>
        <p:spPr bwMode="auto">
          <a:xfrm>
            <a:off x="69850" y="609600"/>
            <a:ext cx="7310755"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Line 303"/>
          <p:cNvSpPr>
            <a:spLocks noChangeShapeType="1"/>
          </p:cNvSpPr>
          <p:nvPr/>
        </p:nvSpPr>
        <p:spPr bwMode="auto">
          <a:xfrm>
            <a:off x="-2540" y="2251710"/>
            <a:ext cx="7310755"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Line 304"/>
          <p:cNvSpPr>
            <a:spLocks noChangeShapeType="1"/>
          </p:cNvSpPr>
          <p:nvPr/>
        </p:nvSpPr>
        <p:spPr bwMode="auto">
          <a:xfrm>
            <a:off x="57150" y="3510915"/>
            <a:ext cx="730885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Rectangle 21"/>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Rectangle 27"/>
          <p:cNvSpPr>
            <a:spLocks noChangeArrowheads="1"/>
          </p:cNvSpPr>
          <p:nvPr/>
        </p:nvSpPr>
        <p:spPr bwMode="auto">
          <a:xfrm>
            <a:off x="152400" y="609600"/>
            <a:ext cx="91440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600" b="0" i="0" u="none" strike="noStrike" cap="none" normalizeH="0" baseline="0" smtClean="0">
                <a:ln>
                  <a:noFill/>
                </a:ln>
                <a:solidFill>
                  <a:schemeClr val="tx1"/>
                </a:solidFill>
                <a:effectLst/>
                <a:latin typeface="굴림" pitchFamily="50" charset="-127"/>
                <a:ea typeface="굴림" pitchFamily="50" charset="-127"/>
                <a:cs typeface="굴림" pitchFamily="50" charset="-127"/>
              </a:rPr>
              <a:t/>
            </a:r>
            <a:br>
              <a:rPr kumimoji="1" lang="ko-KR" altLang="ko-KR" sz="600" b="0" i="0" u="none" strike="noStrike" cap="none" normalizeH="0" baseline="0" smtClean="0">
                <a:ln>
                  <a:noFill/>
                </a:ln>
                <a:solidFill>
                  <a:schemeClr val="tx1"/>
                </a:solidFill>
                <a:effectLst/>
                <a:latin typeface="굴림" pitchFamily="50" charset="-127"/>
                <a:ea typeface="굴림" pitchFamily="50" charset="-127"/>
                <a:cs typeface="굴림" pitchFamily="50" charset="-127"/>
              </a:rPr>
            </a:b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 name="Rectangle 28"/>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 name="Rectangle 29"/>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graphicFrame>
        <p:nvGraphicFramePr>
          <p:cNvPr id="51" name="표 50"/>
          <p:cNvGraphicFramePr>
            <a:graphicFrameLocks noGrp="1"/>
          </p:cNvGraphicFramePr>
          <p:nvPr/>
        </p:nvGraphicFramePr>
        <p:xfrm>
          <a:off x="372745" y="5085080"/>
          <a:ext cx="4199255" cy="1368425"/>
        </p:xfrm>
        <a:graphic>
          <a:graphicData uri="http://schemas.openxmlformats.org/drawingml/2006/table">
            <a:tbl>
              <a:tblPr firstRow="1" firstCol="1" lastRow="1" lastCol="1" bandRow="1" bandCol="1">
                <a:tableStyleId>{5C22544A-7EE6-4342-B048-85BDC9FD1C3A}</a:tableStyleId>
              </a:tblPr>
              <a:tblGrid>
                <a:gridCol w="1363980"/>
                <a:gridCol w="2835275"/>
              </a:tblGrid>
              <a:tr h="456565">
                <a:tc>
                  <a:txBody>
                    <a:bodyPr/>
                    <a:lstStyle/>
                    <a:p>
                      <a:pPr marL="0" indent="0" algn="ctr" latinLnBrk="1" lvl="1">
                        <a:spcAft>
                          <a:spcPts val="0"/>
                        </a:spcAft>
                        <a:buFontTx/>
                        <a:buNone/>
                      </a:pPr>
                      <a:r>
                        <a:rPr lang="ko-KR" sz="900" kern="100" b="1">
                          <a:solidFill>
                            <a:schemeClr val="dk1"/>
                          </a:solidFill>
                          <a:latin typeface="맑은 고딕" charset="0"/>
                          <a:ea typeface="맑은 고딕" charset="0"/>
                          <a:cs typeface="+mn-cs"/>
                        </a:rPr>
                        <a:t>문서관리번호</a:t>
                      </a:r>
                      <a:endParaRPr lang="ko-KR" altLang="en-US" sz="900" kern="100" b="1">
                        <a:solidFill>
                          <a:schemeClr val="dk1"/>
                        </a:solidFill>
                        <a:latin typeface="맑은 고딕" charset="0"/>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indent="0" algn="ctr" latinLnBrk="1" lvl="1">
                        <a:spcAft>
                          <a:spcPts val="0"/>
                        </a:spcAft>
                        <a:buFontTx/>
                        <a:buNone/>
                      </a:pPr>
                      <a:r>
                        <a:rPr lang="en-US" altLang="ko-KR" sz="900" kern="100" b="1">
                          <a:solidFill>
                            <a:schemeClr val="dk1"/>
                          </a:solidFill>
                          <a:latin typeface="+mj-lt"/>
                          <a:ea typeface="맑은 고딕" charset="0"/>
                          <a:cs typeface="+mn-cs"/>
                        </a:rPr>
                        <a:t>DDIT-16-B12</a:t>
                      </a:r>
                      <a:endParaRPr lang="ko-KR" altLang="en-US" sz="900" kern="100" b="1">
                        <a:solidFill>
                          <a:schemeClr val="dk1"/>
                        </a:solidFill>
                        <a:latin typeface="+mj-lt"/>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r>
              <a:tr h="455930">
                <a:tc>
                  <a:txBody>
                    <a:bodyPr/>
                    <a:lstStyle/>
                    <a:p>
                      <a:pPr marL="0" indent="0" algn="ctr" latinLnBrk="1" lvl="1">
                        <a:spcAft>
                          <a:spcPts val="0"/>
                        </a:spcAft>
                        <a:buFontTx/>
                        <a:buNone/>
                      </a:pPr>
                      <a:r>
                        <a:rPr lang="ko-KR" altLang="en-US" sz="900" kern="100">
                          <a:solidFill>
                            <a:schemeClr val="dk1"/>
                          </a:solidFill>
                          <a:latin typeface="맑은 고딕" charset="0"/>
                          <a:ea typeface="맑은 고딕" charset="0"/>
                          <a:cs typeface="+mn-cs"/>
                        </a:rPr>
                        <a:t>작</a:t>
                      </a:r>
                      <a:r>
                        <a:rPr lang="ko-KR" altLang="en-US" sz="900" kern="100">
                          <a:solidFill>
                            <a:schemeClr val="dk1"/>
                          </a:solidFill>
                          <a:latin typeface="+mj-lt"/>
                          <a:ea typeface="맑은 고딕" charset="0"/>
                          <a:cs typeface="+mn-cs"/>
                        </a:rPr>
                        <a:t>   </a:t>
                      </a:r>
                      <a:r>
                        <a:rPr lang="ko-KR" altLang="en-US" sz="900" kern="100">
                          <a:solidFill>
                            <a:schemeClr val="dk1"/>
                          </a:solidFill>
                          <a:latin typeface="맑은 고딕" charset="0"/>
                          <a:ea typeface="맑은 고딕" charset="0"/>
                          <a:cs typeface="+mn-cs"/>
                        </a:rPr>
                        <a:t>성</a:t>
                      </a:r>
                      <a:r>
                        <a:rPr lang="ko-KR" altLang="en-US" sz="900" kern="100">
                          <a:solidFill>
                            <a:schemeClr val="dk1"/>
                          </a:solidFill>
                          <a:latin typeface="+mj-lt"/>
                          <a:ea typeface="맑은 고딕" charset="0"/>
                          <a:cs typeface="+mn-cs"/>
                        </a:rPr>
                        <a:t>   </a:t>
                      </a:r>
                      <a:r>
                        <a:rPr lang="ko-KR" altLang="en-US" sz="900" kern="100">
                          <a:solidFill>
                            <a:schemeClr val="dk1"/>
                          </a:solidFill>
                          <a:latin typeface="맑은 고딕" charset="0"/>
                          <a:ea typeface="맑은 고딕" charset="0"/>
                          <a:cs typeface="+mn-cs"/>
                        </a:rPr>
                        <a:t>일</a:t>
                      </a:r>
                      <a:endParaRPr lang="ko-KR" altLang="en-US" sz="900" kern="100">
                        <a:solidFill>
                          <a:schemeClr val="dk1"/>
                        </a:solidFill>
                        <a:latin typeface="맑은 고딕" charset="0"/>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indent="0" algn="ctr" latinLnBrk="1" lvl="1">
                        <a:spcAft>
                          <a:spcPts val="0"/>
                        </a:spcAft>
                        <a:buFontTx/>
                        <a:buNone/>
                      </a:pPr>
                      <a:r>
                        <a:rPr lang="en-US" altLang="ko-KR" sz="900" kern="100">
                          <a:solidFill>
                            <a:schemeClr val="dk1"/>
                          </a:solidFill>
                          <a:latin typeface="+mj-lt"/>
                          <a:ea typeface="맑은 고딕" charset="0"/>
                          <a:cs typeface="+mn-cs"/>
                        </a:rPr>
                        <a:t>20</a:t>
                      </a:r>
                      <a:r>
                        <a:rPr lang="ko-KR" altLang="ko-KR" sz="900" kern="100">
                          <a:solidFill>
                            <a:schemeClr val="dk1"/>
                          </a:solidFill>
                          <a:latin typeface="+mj-lt"/>
                          <a:ea typeface="맑은 고딕" charset="0"/>
                          <a:cs typeface="+mn-cs"/>
                        </a:rPr>
                        <a:t>21</a:t>
                      </a:r>
                      <a:r>
                        <a:rPr lang="en-US" altLang="ko-KR" sz="900" kern="100">
                          <a:solidFill>
                            <a:schemeClr val="dk1"/>
                          </a:solidFill>
                          <a:latin typeface="+mj-lt"/>
                          <a:ea typeface="맑은 고딕" charset="0"/>
                          <a:cs typeface="+mn-cs"/>
                        </a:rPr>
                        <a:t>.0</a:t>
                      </a:r>
                      <a:r>
                        <a:rPr lang="ko-KR" altLang="ko-KR" sz="900" kern="100">
                          <a:solidFill>
                            <a:schemeClr val="dk1"/>
                          </a:solidFill>
                          <a:latin typeface="+mj-lt"/>
                          <a:ea typeface="맑은 고딕" charset="0"/>
                          <a:cs typeface="+mn-cs"/>
                        </a:rPr>
                        <a:t>6.</a:t>
                      </a:r>
                      <a:r>
                        <a:rPr lang="en-US" altLang="ko-KR" sz="900" kern="100">
                          <a:solidFill>
                            <a:schemeClr val="dk1"/>
                          </a:solidFill>
                          <a:latin typeface="+mj-lt"/>
                          <a:ea typeface="맑은 고딕" charset="0"/>
                          <a:cs typeface="+mn-cs"/>
                        </a:rPr>
                        <a:t>.29</a:t>
                      </a:r>
                      <a:endParaRPr lang="ko-KR" altLang="en-US" sz="900" kern="100">
                        <a:solidFill>
                          <a:schemeClr val="dk1"/>
                        </a:solidFill>
                        <a:latin typeface="+mj-lt"/>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r>
              <a:tr h="455930">
                <a:tc>
                  <a:txBody>
                    <a:bodyPr/>
                    <a:lstStyle/>
                    <a:p>
                      <a:pPr marL="0" indent="0" algn="ctr" latinLnBrk="1" lvl="1">
                        <a:spcAft>
                          <a:spcPts val="0"/>
                        </a:spcAft>
                        <a:buFontTx/>
                        <a:buNone/>
                      </a:pPr>
                      <a:r>
                        <a:rPr lang="ko-KR" sz="900" kern="100">
                          <a:solidFill>
                            <a:schemeClr val="dk1"/>
                          </a:solidFill>
                          <a:latin typeface="맑은 고딕" charset="0"/>
                          <a:ea typeface="맑은 고딕" charset="0"/>
                          <a:cs typeface="+mn-cs"/>
                        </a:rPr>
                        <a:t>보</a:t>
                      </a:r>
                      <a:r>
                        <a:rPr lang="en-US" altLang="ko-KR" sz="900" kern="100">
                          <a:solidFill>
                            <a:schemeClr val="dk1"/>
                          </a:solidFill>
                          <a:latin typeface="맑은 고딕" charset="0"/>
                          <a:ea typeface="맑은 고딕" charset="0"/>
                          <a:cs typeface="+mn-cs"/>
                        </a:rPr>
                        <a:t>      </a:t>
                      </a:r>
                      <a:r>
                        <a:rPr lang="ko-KR" sz="900" kern="100">
                          <a:solidFill>
                            <a:schemeClr val="dk1"/>
                          </a:solidFill>
                          <a:latin typeface="맑은 고딕" charset="0"/>
                          <a:ea typeface="맑은 고딕" charset="0"/>
                          <a:cs typeface="+mn-cs"/>
                        </a:rPr>
                        <a:t>안</a:t>
                      </a:r>
                      <a:endParaRPr lang="ko-KR" altLang="en-US" sz="900" kern="100">
                        <a:solidFill>
                          <a:schemeClr val="dk1"/>
                        </a:solidFill>
                        <a:latin typeface="맑은 고딕" charset="0"/>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indent="0" algn="ctr" latinLnBrk="1" lvl="1">
                        <a:spcAft>
                          <a:spcPts val="0"/>
                        </a:spcAft>
                        <a:buFontTx/>
                        <a:buNone/>
                      </a:pPr>
                      <a:r>
                        <a:rPr lang="ko-KR" altLang="en-US" sz="900" kern="100">
                          <a:solidFill>
                            <a:schemeClr val="dk1"/>
                          </a:solidFill>
                          <a:latin typeface="맑은 고딕" charset="0"/>
                          <a:ea typeface="맑은 고딕" charset="0"/>
                          <a:cs typeface="+mn-cs"/>
                        </a:rPr>
                        <a:t>일반</a:t>
                      </a:r>
                      <a:endParaRPr lang="ko-KR" altLang="en-US" sz="900" kern="100">
                        <a:solidFill>
                          <a:schemeClr val="dk1"/>
                        </a:solidFill>
                        <a:latin typeface="맑은 고딕" charset="0"/>
                        <a:ea typeface="맑은 고딕" charset="0"/>
                        <a:cs typeface="+mn-cs"/>
                      </a:endParaRPr>
                    </a:p>
                  </a:txBody>
                  <a:tcPr marL="64770" marR="6477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r>
            </a:tbl>
          </a:graphicData>
        </a:graphic>
      </p:graphicFrame>
    </p:spTree>
    <p:extLst>
      <p:ext uri="{BB962C8B-B14F-4D97-AF65-F5344CB8AC3E}">
        <p14:creationId xmlns:p14="http://schemas.microsoft.com/office/powerpoint/2010/main" val="2937116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8"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968375"/>
            <a:ext cx="6495415" cy="473075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1375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상세 내용으로 이동할 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업무관리페이지로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이동하는 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인원관리페이지로</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이동하는 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이슈&amp;리스크 페이지로 이동하는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로그를 볼수 있는 목록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r>
                        <a:rPr lang="ko-KR" sz="800" kern="1200">
                          <a:solidFill>
                            <a:schemeClr val="tx1">
                              <a:lumMod val="95000"/>
                              <a:lumOff val="5000"/>
                            </a:schemeClr>
                          </a:solidFill>
                          <a:latin typeface="맑은 고딕" charset="0"/>
                          <a:ea typeface="맑은 고딕" charset="0"/>
                        </a:rPr>
                        <a:t>프로젝트를 다시 설정하는 셀렉트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선택된 프로젝트의 현황들을 확인할수있는 대쉬보드이다.각각 종류별로 현황들을 나타내고 세부 정보를 확인할수</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js : chart.js</a:t>
                      </a:r>
                      <a:endParaRPr lang="ko-KR" altLang="en-US" sz="1400" kern="1200">
                        <a:solidFill>
                          <a:schemeClr val="tx1">
                            <a:lumMod val="95000"/>
                            <a:lumOff val="5000"/>
                          </a:schemeClr>
                        </a:solidFill>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924810" y="19069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5806440" y="19069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5763260" y="33293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3088640" y="33293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562100" y="454025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621030" y="183769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endParaRPr lang="ko-KR" altLang="en-US" sz="1800">
              <a:solidFill>
                <a:schemeClr val="tx1"/>
              </a:solidFill>
              <a:latin typeface="맑은 고딕" charset="0"/>
              <a:ea typeface="맑은 고딕" charset="0"/>
            </a:endParaRPr>
          </a:p>
        </p:txBody>
      </p:sp>
      <p:graphicFrame>
        <p:nvGraphicFramePr>
          <p:cNvPr id="39" name="표 15"/>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p_name ,p_title ,p_startdate ,p_enddate </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,p_enabled ,Job_Prograss ,pm_authority</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,pi_code  ,pi_title ,pl_content ,pl_authority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수정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882015"/>
            <a:ext cx="6503670" cy="4834890"/>
          </a:xfrm>
          <a:prstGeom prst="rect"/>
          <a:noFill/>
        </p:spPr>
      </p:pic>
      <p:sp>
        <p:nvSpPr>
          <p:cNvPr id="32" name="Rect 0"/>
          <p:cNvSpPr>
            <a:spLocks/>
          </p:cNvSpPr>
          <p:nvPr/>
        </p:nvSpPr>
        <p:spPr>
          <a:xfrm rot="0">
            <a:off x="5281295" y="35128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5281930" y="27901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5283835" y="41090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1" name="Table 3"/>
          <p:cNvGraphicFramePr>
            <a:graphicFrameLocks noGrp="1"/>
          </p:cNvGraphicFramePr>
          <p:nvPr/>
        </p:nvGraphicFramePr>
        <p:xfrm>
          <a:off x="6497320" y="3175"/>
          <a:ext cx="2645410" cy="5709920"/>
        </p:xfrm>
        <a:graphic>
          <a:graphicData uri="http://schemas.openxmlformats.org/drawingml/2006/table">
            <a:tbl>
              <a:tblPr firstRow="1" bandRow="1">
                <a:tableStyleId>{5C22544A-7EE6-4342-B048-85BDC9FD1C3A}</a:tableStyleId>
              </a:tblPr>
              <a:tblGrid>
                <a:gridCol w="436245"/>
                <a:gridCol w="2209165"/>
              </a:tblGrid>
              <a:tr h="56959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356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배너 파일선택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프로필 이미지 파일선택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CoP명, 설명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비공개 상태 설정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801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345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 수정 페이지이다. 배너, 프로필 이미지, 이름, 설명이 수정이 가능하며 비공개 상태를 활성화/비활성화 할 수 있다. 수정 완료 버튼을 누르면 확인 알림을 출력한다.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62" name="Rect 0"/>
          <p:cNvSpPr>
            <a:spLocks/>
          </p:cNvSpPr>
          <p:nvPr/>
        </p:nvSpPr>
        <p:spPr>
          <a:xfrm rot="0">
            <a:off x="4370705" y="47517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63" name="Rect 0"/>
          <p:cNvSpPr>
            <a:spLocks/>
          </p:cNvSpPr>
          <p:nvPr/>
        </p:nvSpPr>
        <p:spPr>
          <a:xfrm rot="0">
            <a:off x="3358515" y="52508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SS-64-03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수정 확인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882650"/>
            <a:ext cx="6503670" cy="4833620"/>
          </a:xfrm>
          <a:prstGeom prst="rect"/>
          <a:noFill/>
        </p:spPr>
      </p:pic>
      <p:sp>
        <p:nvSpPr>
          <p:cNvPr id="32" name="Rect 0"/>
          <p:cNvSpPr>
            <a:spLocks/>
          </p:cNvSpPr>
          <p:nvPr/>
        </p:nvSpPr>
        <p:spPr>
          <a:xfrm rot="0">
            <a:off x="430784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27885" y="13296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256790" y="20980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2" name="Rect 0"/>
          <p:cNvSpPr>
            <a:spLocks/>
          </p:cNvSpPr>
          <p:nvPr/>
        </p:nvSpPr>
        <p:spPr>
          <a:xfrm rot="0">
            <a:off x="3470910" y="20955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63" name="Table 3"/>
          <p:cNvGraphicFramePr>
            <a:graphicFrameLocks noGrp="1"/>
          </p:cNvGraphicFramePr>
          <p:nvPr/>
        </p:nvGraphicFramePr>
        <p:xfrm>
          <a:off x="6497320" y="52705"/>
          <a:ext cx="2645410" cy="5556885"/>
        </p:xfrm>
        <a:graphic>
          <a:graphicData uri="http://schemas.openxmlformats.org/drawingml/2006/table">
            <a:tbl>
              <a:tblPr firstRow="1" bandRow="1">
                <a:tableStyleId>{5C22544A-7EE6-4342-B048-85BDC9FD1C3A}</a:tableStyleId>
              </a:tblPr>
              <a:tblGrid>
                <a:gridCol w="436245"/>
                <a:gridCol w="2209165"/>
              </a:tblGrid>
              <a:tr h="55880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수정완료 버튼을 눌렀을때 출력되는 알림창이다. 확인 버튼을 누를경우 수정이 진행되며 취소 버튼을 클릭하면 수정 버튼 클릭 전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SS-64-04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수정 완료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82650"/>
            <a:ext cx="6501130" cy="4833620"/>
          </a:xfrm>
          <a:prstGeom prst="rect"/>
          <a:noFill/>
        </p:spPr>
      </p:pic>
      <p:sp>
        <p:nvSpPr>
          <p:cNvPr id="32" name="Rect 0"/>
          <p:cNvSpPr>
            <a:spLocks/>
          </p:cNvSpPr>
          <p:nvPr/>
        </p:nvSpPr>
        <p:spPr>
          <a:xfrm rot="0">
            <a:off x="430784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27885" y="13296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3939540" y="2182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3" name="Table 3"/>
          <p:cNvGraphicFramePr>
            <a:graphicFrameLocks noGrp="1"/>
          </p:cNvGraphicFramePr>
          <p:nvPr/>
        </p:nvGraphicFramePr>
        <p:xfrm>
          <a:off x="6497320" y="3175"/>
          <a:ext cx="2645410" cy="5676265"/>
        </p:xfrm>
        <a:graphic>
          <a:graphicData uri="http://schemas.openxmlformats.org/drawingml/2006/table">
            <a:tbl>
              <a:tblPr firstRow="1" bandRow="1">
                <a:tableStyleId>{5C22544A-7EE6-4342-B048-85BDC9FD1C3A}</a:tableStyleId>
              </a:tblPr>
              <a:tblGrid>
                <a:gridCol w="436245"/>
                <a:gridCol w="2209165"/>
              </a:tblGrid>
              <a:tr h="69977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9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2199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533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완료 확인 버튼을 눌렸을 때 출력되는 알림창이다. 확인 버튼을 클릭하면 CoP관리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SS-65-01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삭제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83285"/>
            <a:ext cx="6501130" cy="4832350"/>
          </a:xfrm>
          <a:prstGeom prst="rect"/>
          <a:noFill/>
        </p:spPr>
      </p:pic>
      <p:sp>
        <p:nvSpPr>
          <p:cNvPr id="32" name="Rect 0"/>
          <p:cNvSpPr>
            <a:spLocks/>
          </p:cNvSpPr>
          <p:nvPr/>
        </p:nvSpPr>
        <p:spPr>
          <a:xfrm rot="0">
            <a:off x="430784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Cop_name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44090" y="127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458085" y="2182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320" y="52705"/>
          <a:ext cx="2645410" cy="5556885"/>
        </p:xfrm>
        <a:graphic>
          <a:graphicData uri="http://schemas.openxmlformats.org/drawingml/2006/table">
            <a:tbl>
              <a:tblPr firstRow="1" bandRow="1">
                <a:tableStyleId>{5C22544A-7EE6-4342-B048-85BDC9FD1C3A}</a:tableStyleId>
              </a:tblPr>
              <a:tblGrid>
                <a:gridCol w="436245"/>
                <a:gridCol w="2209165"/>
              </a:tblGrid>
              <a:tr h="55880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삭제 버튼을 눌렀을때 출력되는 알림창이다. 확인 버튼을 누를 경우 삭제가 진행되며 취소 버튼을 클릭하면 삭제 버튼 클릭 전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61" name="Rect 0"/>
          <p:cNvSpPr>
            <a:spLocks/>
          </p:cNvSpPr>
          <p:nvPr/>
        </p:nvSpPr>
        <p:spPr>
          <a:xfrm rot="0">
            <a:off x="3608705" y="21799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SS-65-02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삭제 비밀번호 입력</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83285"/>
            <a:ext cx="6499860" cy="4832350"/>
          </a:xfrm>
          <a:prstGeom prst="rect"/>
          <a:noFill/>
        </p:spPr>
      </p:pic>
      <p:sp>
        <p:nvSpPr>
          <p:cNvPr id="32" name="Rect 0"/>
          <p:cNvSpPr>
            <a:spLocks/>
          </p:cNvSpPr>
          <p:nvPr/>
        </p:nvSpPr>
        <p:spPr>
          <a:xfrm rot="0">
            <a:off x="2508885" y="23590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User_password / cop_name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44090" y="127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373630" y="2743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320" y="52705"/>
          <a:ext cx="2645410" cy="5556885"/>
        </p:xfrm>
        <a:graphic>
          <a:graphicData uri="http://schemas.openxmlformats.org/drawingml/2006/table">
            <a:tbl>
              <a:tblPr firstRow="1" bandRow="1">
                <a:tableStyleId>{5C22544A-7EE6-4342-B048-85BDC9FD1C3A}</a:tableStyleId>
              </a:tblPr>
              <a:tblGrid>
                <a:gridCol w="436245"/>
                <a:gridCol w="2209165"/>
              </a:tblGrid>
              <a:tr h="55880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비밀번호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삭제 확인 버튼을 눌렀을때 출력되는 알림창이다. 올바른 비밀번호를 입력 후 확인 버튼을 누르면 CoP가 정상적으로 삭제 되지만 비밀번호가 틀릴 경우 비밀번호가 틀렸다고 알림이 출력된다.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61" name="Rect 0"/>
          <p:cNvSpPr>
            <a:spLocks/>
          </p:cNvSpPr>
          <p:nvPr/>
        </p:nvSpPr>
        <p:spPr>
          <a:xfrm rot="0">
            <a:off x="3672205" y="2794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SS-65-03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삭제 - 잘못된 비밀번호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83920"/>
            <a:ext cx="6499860" cy="4831080"/>
          </a:xfrm>
          <a:prstGeom prst="rect"/>
          <a:noFill/>
        </p:spPr>
      </p:pic>
      <p:sp>
        <p:nvSpPr>
          <p:cNvPr id="32" name="Rect 0"/>
          <p:cNvSpPr>
            <a:spLocks/>
          </p:cNvSpPr>
          <p:nvPr/>
        </p:nvSpPr>
        <p:spPr>
          <a:xfrm rot="0">
            <a:off x="4128135" y="15970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44090" y="127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860675" y="2182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320" y="52705"/>
          <a:ext cx="2645410" cy="5605145"/>
        </p:xfrm>
        <a:graphic>
          <a:graphicData uri="http://schemas.openxmlformats.org/drawingml/2006/table">
            <a:tbl>
              <a:tblPr firstRow="1" bandRow="1">
                <a:tableStyleId>{5C22544A-7EE6-4342-B048-85BDC9FD1C3A}</a:tableStyleId>
              </a:tblPr>
              <a:tblGrid>
                <a:gridCol w="436245"/>
                <a:gridCol w="2209165"/>
              </a:tblGrid>
              <a:tr h="618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41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251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5143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삭제 과정중 잘못된 비밀번호가 입력되면 출력되는 알림창이다. 확인을 누르면 CoP 관리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SS-65-04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삭제 - 잘못된 비밀번호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883920"/>
            <a:ext cx="6498590" cy="4831080"/>
          </a:xfrm>
          <a:prstGeom prst="rect"/>
          <a:noFill/>
        </p:spPr>
      </p:pic>
      <p:sp>
        <p:nvSpPr>
          <p:cNvPr id="32" name="Rect 0"/>
          <p:cNvSpPr>
            <a:spLocks/>
          </p:cNvSpPr>
          <p:nvPr/>
        </p:nvSpPr>
        <p:spPr>
          <a:xfrm rot="0">
            <a:off x="4212590" y="1925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Cop_no / cop_name/ cop_owner / fdis_fno / fdis_maker / fdis_name / ca_no / ca_title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75840" y="17322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998470" y="2436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320" y="52705"/>
          <a:ext cx="2645410" cy="5592445"/>
        </p:xfrm>
        <a:graphic>
          <a:graphicData uri="http://schemas.openxmlformats.org/drawingml/2006/table">
            <a:tbl>
              <a:tblPr firstRow="1" bandRow="1">
                <a:tableStyleId>{5C22544A-7EE6-4342-B048-85BDC9FD1C3A}</a:tableStyleId>
              </a:tblPr>
              <a:tblGrid>
                <a:gridCol w="436245"/>
                <a:gridCol w="2209165"/>
              </a:tblGrid>
              <a:tr h="618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41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251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3873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CoP가 정상적으로 삭제되었으면 기존에 열려있던 openWindow 창은 자동으로 닫히게 되면서 해당 cop이름과 함께 삭제되었음을 알린다. 확인 버튼을 누르면 CoP 대시보드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SS-66-01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패밀리 초대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884555"/>
            <a:ext cx="6498590" cy="4829810"/>
          </a:xfrm>
          <a:prstGeom prst="rect"/>
          <a:noFill/>
        </p:spPr>
      </p:pic>
      <p:sp>
        <p:nvSpPr>
          <p:cNvPr id="32" name="Rect 0"/>
          <p:cNvSpPr>
            <a:spLocks/>
          </p:cNvSpPr>
          <p:nvPr/>
        </p:nvSpPr>
        <p:spPr>
          <a:xfrm rot="0">
            <a:off x="3196590" y="24441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mk_code / user_name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Dep_code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75840" y="17322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998470" y="29870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320" y="52705"/>
          <a:ext cx="2645410" cy="5501640"/>
        </p:xfrm>
        <a:graphic>
          <a:graphicData uri="http://schemas.openxmlformats.org/drawingml/2006/table">
            <a:tbl>
              <a:tblPr firstRow="1" bandRow="1">
                <a:tableStyleId>{5C22544A-7EE6-4342-B048-85BDC9FD1C3A}</a:tableStyleId>
              </a:tblPr>
              <a:tblGrid>
                <a:gridCol w="436245"/>
                <a:gridCol w="2209165"/>
              </a:tblGrid>
              <a:tr h="45783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75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부서 선택 가능 드롭다운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리스트 출력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추가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추가한 직원 목록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초대보내기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4102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95262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패밀리를 초대하는 페이지이다. 패밀리를 초대하는데 있어서 조직도를 사용하며 부서를 선택하면 그 부서에 맞는 직원 리스트가 출력된다. 리스트 우측의 추가 버튼을 누르면 참여자 등록 목록에 추가가 되며 초대 보내기를 눌러 패밀리 초대를 보낼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61" name="Rect 0"/>
          <p:cNvSpPr>
            <a:spLocks/>
          </p:cNvSpPr>
          <p:nvPr/>
        </p:nvSpPr>
        <p:spPr>
          <a:xfrm rot="0">
            <a:off x="4571365" y="2921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62" name="Rect 0"/>
          <p:cNvSpPr>
            <a:spLocks/>
          </p:cNvSpPr>
          <p:nvPr/>
        </p:nvSpPr>
        <p:spPr>
          <a:xfrm rot="0">
            <a:off x="2406015" y="43408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63" name="Rect 0"/>
          <p:cNvSpPr>
            <a:spLocks/>
          </p:cNvSpPr>
          <p:nvPr/>
        </p:nvSpPr>
        <p:spPr>
          <a:xfrm rot="0">
            <a:off x="4311650" y="44088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5090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SS-66-02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3020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패밀리 초대 확인 알림창</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84555"/>
            <a:ext cx="6496050" cy="4829810"/>
          </a:xfrm>
          <a:prstGeom prst="rect"/>
          <a:noFill/>
        </p:spPr>
      </p:pic>
      <p:sp>
        <p:nvSpPr>
          <p:cNvPr id="32" name="Rect 0"/>
          <p:cNvSpPr>
            <a:spLocks/>
          </p:cNvSpPr>
          <p:nvPr/>
        </p:nvSpPr>
        <p:spPr>
          <a:xfrm rot="0">
            <a:off x="4540885"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mk_code / user_name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Dep_code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328545" y="127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458720" y="21507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1" name="Rect 0"/>
          <p:cNvSpPr>
            <a:spLocks/>
          </p:cNvSpPr>
          <p:nvPr/>
        </p:nvSpPr>
        <p:spPr>
          <a:xfrm rot="0">
            <a:off x="3724910" y="21482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62" name="Table 3"/>
          <p:cNvGraphicFramePr>
            <a:graphicFrameLocks noGrp="1"/>
          </p:cNvGraphicFramePr>
          <p:nvPr/>
        </p:nvGraphicFramePr>
        <p:xfrm>
          <a:off x="6497320" y="52705"/>
          <a:ext cx="2645410" cy="5556885"/>
        </p:xfrm>
        <a:graphic>
          <a:graphicData uri="http://schemas.openxmlformats.org/drawingml/2006/table">
            <a:tbl>
              <a:tblPr firstRow="1" bandRow="1">
                <a:tableStyleId>{5C22544A-7EE6-4342-B048-85BDC9FD1C3A}</a:tableStyleId>
              </a:tblPr>
              <a:tblGrid>
                <a:gridCol w="436245"/>
                <a:gridCol w="2209165"/>
              </a:tblGrid>
              <a:tr h="55880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초대 보내기를 눌렀을때 출력되는 알림창이다. 자신이 선택한 직원의 리스트가 알림창에 같이 언급이 되며 확인 버튼을 누를 경우 초대가 진행된다.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5090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SS-66-03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3020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패밀리 초대 완료</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85190"/>
            <a:ext cx="6496050" cy="4828540"/>
          </a:xfrm>
          <a:prstGeom prst="rect"/>
          <a:noFill/>
        </p:spPr>
      </p:pic>
      <p:sp>
        <p:nvSpPr>
          <p:cNvPr id="32" name="Rect 0"/>
          <p:cNvSpPr>
            <a:spLocks/>
          </p:cNvSpPr>
          <p:nvPr/>
        </p:nvSpPr>
        <p:spPr>
          <a:xfrm rot="0">
            <a:off x="4540885"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mk_code / user_name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Dep_code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328545" y="127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882265" y="2055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0" name="Table 3"/>
          <p:cNvGraphicFramePr>
            <a:graphicFrameLocks noGrp="1"/>
          </p:cNvGraphicFramePr>
          <p:nvPr/>
        </p:nvGraphicFramePr>
        <p:xfrm>
          <a:off x="6497955" y="20955"/>
          <a:ext cx="2645410" cy="5592445"/>
        </p:xfrm>
        <a:graphic>
          <a:graphicData uri="http://schemas.openxmlformats.org/drawingml/2006/table">
            <a:tbl>
              <a:tblPr firstRow="1" bandRow="1">
                <a:tableStyleId>{5C22544A-7EE6-4342-B048-85BDC9FD1C3A}</a:tableStyleId>
              </a:tblPr>
              <a:tblGrid>
                <a:gridCol w="436245"/>
                <a:gridCol w="2209165"/>
              </a:tblGrid>
              <a:tr h="618490">
                <a:tc gridSpan="2">
                  <a:txBody>
                    <a:bodyPr/>
                    <a:lstStyle/>
                    <a:p>
                      <a:pPr marL="0" indent="0" algn="ctr" latinLnBrk="1">
                        <a:buFontTx/>
                        <a:buNone/>
                      </a:pPr>
                      <a:r>
                        <a:rPr sz="1100" kern="1200" i="0" b="1">
                          <a:solidFill>
                            <a:schemeClr val="lt1"/>
                          </a:solidFill>
                          <a:latin typeface="맑은 고딕" charset="0"/>
                          <a:ea typeface="맑은 고딕" charset="0"/>
                        </a:rPr>
                        <a:t>Detail Description</a:t>
                      </a:r>
                      <a:endParaRPr lang="ko-KR" altLang="en-US" sz="1100" kern="1200" i="0" b="1">
                        <a:solidFill>
                          <a:schemeClr val="lt1"/>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41655">
                <a:tc>
                  <a:txBody>
                    <a:bodyPr/>
                    <a:lstStyle/>
                    <a:p>
                      <a:pPr marL="0" indent="0" algn="ctr" latinLnBrk="1">
                        <a:buFontTx/>
                        <a:buNone/>
                      </a:pPr>
                      <a:r>
                        <a:rPr sz="800" kern="1200" i="0" b="0">
                          <a:solidFill>
                            <a:schemeClr val="dk1"/>
                          </a:solidFill>
                          <a:latin typeface="맑은 고딕" charset="0"/>
                          <a:ea typeface="맑은 고딕" charset="0"/>
                        </a:rPr>
                        <a:t>1</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i="0" b="0">
                          <a:solidFill>
                            <a:schemeClr val="dk1"/>
                          </a:solidFill>
                          <a:latin typeface="맑은 고딕" charset="0"/>
                          <a:ea typeface="맑은 고딕" charset="0"/>
                        </a:rPr>
                        <a:t>알림창 영역</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i="0" b="0">
                          <a:solidFill>
                            <a:schemeClr val="dk1"/>
                          </a:solidFill>
                          <a:latin typeface="맑은 고딕" charset="0"/>
                          <a:ea typeface="맑은 고딕" charset="0"/>
                        </a:rPr>
                        <a:t>2</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i="0" b="0">
                          <a:solidFill>
                            <a:schemeClr val="dk1"/>
                          </a:solidFill>
                          <a:latin typeface="맑은 고딕" charset="0"/>
                          <a:ea typeface="맑은 고딕" charset="0"/>
                        </a:rPr>
                        <a:t>알림창 메시지</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r>
              <a:tr h="584200">
                <a:tc>
                  <a:txBody>
                    <a:bodyPr/>
                    <a:lstStyle/>
                    <a:p>
                      <a:pPr marL="0" indent="0" algn="ctr" latinLnBrk="1">
                        <a:buFontTx/>
                        <a:buNone/>
                      </a:pPr>
                      <a:r>
                        <a:rPr sz="800" kern="1200" i="0" b="0">
                          <a:solidFill>
                            <a:schemeClr val="dk1"/>
                          </a:solidFill>
                          <a:latin typeface="맑은 고딕" charset="0"/>
                          <a:ea typeface="맑은 고딕" charset="0"/>
                        </a:rPr>
                        <a:t>3</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i="0" b="0">
                          <a:solidFill>
                            <a:schemeClr val="dk1"/>
                          </a:solidFill>
                          <a:latin typeface="맑은 고딕" charset="0"/>
                          <a:ea typeface="맑은 고딕" charset="0"/>
                        </a:rPr>
                        <a:t>확인 버튼</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r>
              <a:tr h="725170">
                <a:tc gridSpan="2">
                  <a:txBody>
                    <a:bodyPr/>
                    <a:lstStyle/>
                    <a:p>
                      <a:pPr marL="0" indent="0" algn="ctr" latinLnBrk="1">
                        <a:buFontTx/>
                        <a:buNone/>
                      </a:pPr>
                      <a:r>
                        <a:rPr sz="1100" kern="1200" i="0" b="0">
                          <a:solidFill>
                            <a:schemeClr val="dk1"/>
                          </a:solidFill>
                          <a:latin typeface="맑은 고딕" charset="0"/>
                          <a:ea typeface="맑은 고딕" charset="0"/>
                        </a:rPr>
                        <a:t>화면 설명</a:t>
                      </a:r>
                      <a:endParaRPr lang="ko-KR" altLang="en-US" sz="1100" kern="1200" i="0" b="0">
                        <a:solidFill>
                          <a:schemeClr val="dk1"/>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38730">
                <a:tc gridSpan="2">
                  <a:txBody>
                    <a:bodyPr/>
                    <a:lstStyle/>
                    <a:p>
                      <a:pPr marL="0" indent="0" algn="ctr" latinLnBrk="1">
                        <a:buFontTx/>
                        <a:buNone/>
                      </a:pPr>
                      <a:r>
                        <a:rPr sz="800" kern="1200" i="0" b="0">
                          <a:solidFill>
                            <a:schemeClr val="dk1"/>
                          </a:solidFill>
                          <a:latin typeface="맑은 고딕" charset="0"/>
                          <a:ea typeface="맑은 고딕" charset="0"/>
                        </a:rPr>
                        <a:t>초대가 정상적으로 진행 되었다면 자신이 초대를 보낸 유저의 이름이 알림창에 뜨며 확인창을 누르면 CoP 관리 메인페이지로 새로고침 된다.</a:t>
                      </a:r>
                      <a:endParaRPr lang="ko-KR" altLang="en-US" sz="800" kern="1200" i="0" b="0">
                        <a:solidFill>
                          <a:schemeClr val="dk1"/>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8" name="그림 34"/>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0" y="969645"/>
            <a:ext cx="6527800" cy="473646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2518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기능별 업무 현황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기능별 업무 현황 그래프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2354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대쉬 보드에서 현황의 자세히보기를 누르면 window가 뜨고대쉬보드와 다르게 보든 정보가 나오게 된다.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js : chart.js</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786130" y="158623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845185" y="210629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785995" y="464566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9" name="표 16"/>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72820"/>
            <a:ext cx="6520180" cy="430085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로그인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로그인 - 로그인 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로그인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89851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아이디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비밀번호 입력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로그인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회원 등록 폼 이동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95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비밀번호 찾기 폼 이동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810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3058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로그인을 하기 위한 로그인 화면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1,2 번 입력칸에서 ID와 비밀번호를 입력한 후</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3번 로그인 버튼을 눌러 로그인</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4번 회원 등록 링크를 통해 직원 등록 폼으로 이동</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5번 비밀번호 찾기 링크를 통해 비밀번호 찾기 폼으로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137660" y="32423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503170" y="354838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3669665" y="354330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4138930" y="289433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0" name="Rect 0"/>
          <p:cNvSpPr>
            <a:spLocks/>
          </p:cNvSpPr>
          <p:nvPr/>
        </p:nvSpPr>
        <p:spPr>
          <a:xfrm rot="0">
            <a:off x="4121785" y="257048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1" name="Table 3"/>
          <p:cNvGraphicFramePr>
            <a:graphicFrameLocks noGrp="1"/>
          </p:cNvGraphicFramePr>
          <p:nvPr/>
        </p:nvGraphicFramePr>
        <p:xfrm>
          <a:off x="26670" y="5319395"/>
          <a:ext cx="6433820" cy="1470025"/>
        </p:xfrm>
        <a:graphic>
          <a:graphicData uri="http://schemas.openxmlformats.org/drawingml/2006/table">
            <a:tbl>
              <a:tblPr firstRow="1" bandRow="1">
                <a:tableStyleId>{D7AC3CCA-C797-4891-BE02-D94E43425B78}</a:tableStyleId>
              </a:tblPr>
              <a:tblGrid>
                <a:gridCol w="3216910"/>
                <a:gridCol w="321691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user_id, user_pwd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890" y="969645"/>
            <a:ext cx="6527165" cy="416560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직원 등록</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로그인 - 직원 등록 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등록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sp>
        <p:nvSpPr>
          <p:cNvPr id="38" name="Rect 0"/>
          <p:cNvSpPr>
            <a:spLocks/>
          </p:cNvSpPr>
          <p:nvPr/>
        </p:nvSpPr>
        <p:spPr>
          <a:xfrm rot="0">
            <a:off x="4311650" y="282257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4312285" y="31521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0" name="Rect 0"/>
          <p:cNvSpPr>
            <a:spLocks/>
          </p:cNvSpPr>
          <p:nvPr/>
        </p:nvSpPr>
        <p:spPr>
          <a:xfrm rot="0">
            <a:off x="4311650" y="34893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4305935" y="24904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4312920" y="215900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311650" y="38309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44" name="Table 3"/>
          <p:cNvGraphicFramePr>
            <a:graphicFrameLocks noGrp="1"/>
          </p:cNvGraphicFramePr>
          <p:nvPr/>
        </p:nvGraphicFramePr>
        <p:xfrm>
          <a:off x="6527165" y="3175"/>
          <a:ext cx="2615565" cy="6692265"/>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이름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아이디 입력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이메일 입력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부서 선택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직급 선택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직원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310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등록을 하기 위한 직원 등록 화면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1,2,3번 입력칸(이름, 아이디, 이메일)을 형식에 맞추어 입력하고, 4,5번(부서, 직급)을 선택한 후</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6번 등록하기 버튼을 눌러 이메일로 임시 비밀번호를 발급받는다.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45" name="Table 3"/>
          <p:cNvGraphicFramePr>
            <a:graphicFrameLocks noGrp="1"/>
          </p:cNvGraphicFramePr>
          <p:nvPr/>
        </p:nvGraphicFramePr>
        <p:xfrm>
          <a:off x="26670" y="5319395"/>
          <a:ext cx="6433820" cy="1470025"/>
        </p:xfrm>
        <a:graphic>
          <a:graphicData uri="http://schemas.openxmlformats.org/drawingml/2006/table">
            <a:tbl>
              <a:tblPr firstRow="1" bandRow="1">
                <a:tableStyleId>{D7AC3CCA-C797-4891-BE02-D94E43425B78}</a:tableStyleId>
              </a:tblPr>
              <a:tblGrid>
                <a:gridCol w="3216910"/>
                <a:gridCol w="321691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user_id, user_name, user_email, dep_code, rnk_code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74090"/>
            <a:ext cx="6522085" cy="404495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비밀번호 찾기</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로그인 - 비밀번호 찾기 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비밀번호 찾기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sp>
        <p:nvSpPr>
          <p:cNvPr id="38" name="Rect 0"/>
          <p:cNvSpPr>
            <a:spLocks/>
          </p:cNvSpPr>
          <p:nvPr/>
        </p:nvSpPr>
        <p:spPr>
          <a:xfrm rot="0">
            <a:off x="4395470" y="34550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4400550" y="31013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4396740" y="27063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4" name="Table 3"/>
          <p:cNvGraphicFramePr>
            <a:graphicFrameLocks noGrp="1"/>
          </p:cNvGraphicFramePr>
          <p:nvPr/>
        </p:nvGraphicFramePr>
        <p:xfrm>
          <a:off x="6527165" y="3175"/>
          <a:ext cx="2615565" cy="6679565"/>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아이디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이메일 입력 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비밀번호 찾기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183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1,2번(아이디, 이메일) 입력칸을 입력한 후</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3번(비밀번호 찾기 버튼)을 눌러</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입력한 양식의 이메일로 임시 비밀번호를 전송한다.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46" name="Table 3"/>
          <p:cNvGraphicFramePr>
            <a:graphicFrameLocks noGrp="1"/>
          </p:cNvGraphicFramePr>
          <p:nvPr/>
        </p:nvGraphicFramePr>
        <p:xfrm>
          <a:off x="26670" y="5319395"/>
          <a:ext cx="6433820" cy="1470025"/>
        </p:xfrm>
        <a:graphic>
          <a:graphicData uri="http://schemas.openxmlformats.org/drawingml/2006/table">
            <a:tbl>
              <a:tblPr firstRow="1" bandRow="1">
                <a:tableStyleId>{D7AC3CCA-C797-4891-BE02-D94E43425B78}</a:tableStyleId>
              </a:tblPr>
              <a:tblGrid>
                <a:gridCol w="3216910"/>
                <a:gridCol w="321691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user_id, user_email</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8"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890" y="970915"/>
            <a:ext cx="6517640" cy="484505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직원 정보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SS-101-01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회원정보 - 상세조회</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정보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sp>
        <p:nvSpPr>
          <p:cNvPr id="32" name="Rect 0"/>
          <p:cNvSpPr>
            <a:spLocks/>
          </p:cNvSpPr>
          <p:nvPr/>
        </p:nvSpPr>
        <p:spPr>
          <a:xfrm rot="0">
            <a:off x="2638425" y="40614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5461635" y="49517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2919730" y="30594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2901950" y="22625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39" name="Table 3"/>
          <p:cNvGraphicFramePr>
            <a:graphicFrameLocks noGrp="1"/>
          </p:cNvGraphicFramePr>
          <p:nvPr/>
        </p:nvGraphicFramePr>
        <p:xfrm>
          <a:off x="6527165" y="-635"/>
          <a:ext cx="2615565" cy="667956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프로필 사진 표기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이름/ID/부서/직급 표기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 이메일/전화번호/주소 표기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수정하기 화면 전환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183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직원의 개인정보를 표기하는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프로필사진이 중앙 상단에 위치하며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프로필사진 바로 아래에 이름, ID, 부서, 직급이 표기된다.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그 아래에는 이메일과 전화번호, 주소가 표기된다.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우하단에 위치한 수정하기 버튼을 통해 개인정보를 수정하는 폼으로 이동한다.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graphicFrame>
        <p:nvGraphicFramePr>
          <p:cNvPr id="40"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r>
                        <a:rPr sz="1300" kern="1200" i="0" b="0">
                          <a:solidFill>
                            <a:schemeClr val="dk1"/>
                          </a:solidFill>
                          <a:latin typeface="맑은 고딕" charset="0"/>
                          <a:ea typeface="맑은 고딕" charset="0"/>
                        </a:rPr>
                        <a:t>user_img, user_name, user_id, dep_code, rnk_code, user_email, user_phone, user_add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user_id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정보 수정</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SS-101-02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회원정보 - 수정</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정보 수정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77735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사진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이름, ID 수정 불가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직원의 부서, 직급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직원의 이메일, 전화번호, 주소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직원의 개인정보를 표기하는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로그인한 직원의 아이디를 파라미터로 직원의 개인정보를 가져온다.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프로필사진이 중앙 상단에 위치하며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사진 등록 버튼을 눌러 프로필 사진을 수정할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이름과 ID는 수정할 수 없다.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부서와 직급을 선택하는 창에서 부서를 선택하게 되면 부서에 따른 직급을 선택할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이메일과 전화번호, 주소를 입력한다.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취소를 누르면 이전 페이지로 돌아가게 되며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수정버튼을 누르면 수정 확인 알림이 뜬다.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890" y="970915"/>
            <a:ext cx="6517640" cy="4845050"/>
          </a:xfrm>
          <a:prstGeom prst="rect"/>
          <a:noFill/>
        </p:spPr>
      </p:pic>
      <p:sp>
        <p:nvSpPr>
          <p:cNvPr id="41" name="Rect 0"/>
          <p:cNvSpPr>
            <a:spLocks/>
          </p:cNvSpPr>
          <p:nvPr/>
        </p:nvSpPr>
        <p:spPr>
          <a:xfrm rot="0">
            <a:off x="2127250" y="38030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2489835" y="46945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422900" y="527939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902585" y="35471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3633470" y="3206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5842000" y="52781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r>
                        <a:rPr sz="1300" kern="1200" i="0" b="0">
                          <a:solidFill>
                            <a:schemeClr val="dk1"/>
                          </a:solidFill>
                          <a:latin typeface="맑은 고딕" charset="0"/>
                          <a:ea typeface="맑은 고딕" charset="0"/>
                        </a:rPr>
                        <a:t>user_img, user_name, user_id, dep_code, rnk_code, user_email, user_phone, user_add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정보 수정</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SS-101-03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회원정보 - 수정 확인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정보 수정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40778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직원의 개인정보를 수정하는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직원 수정 폼에 작성된 직원의 개인정보를 받아 수정한다.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OK버튼을 누르면 수정에 들어가게 되고,</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CANCEL 버튼을 누르면 확인창을 닫고 수정창에 작성한 정보는 그대로 작성되어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970915"/>
            <a:ext cx="6516370" cy="4845050"/>
          </a:xfrm>
          <a:prstGeom prst="rect"/>
          <a:noFill/>
        </p:spPr>
      </p:pic>
      <p:sp>
        <p:nvSpPr>
          <p:cNvPr id="44" name="Rect 0"/>
          <p:cNvSpPr>
            <a:spLocks/>
          </p:cNvSpPr>
          <p:nvPr/>
        </p:nvSpPr>
        <p:spPr>
          <a:xfrm rot="0">
            <a:off x="3135630" y="41078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4311015" y="40633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6"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user_img, user_name, user_id, dep_code, rnk_code, user_email, user_phone, user_add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정보 수정</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SS-102-03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회원정보 - 수정 확인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정보 수정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16140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성공 알림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직원의 개인정보를 수정하는데에 성공했다고 알려주는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OK버튼을 누르면 수정된 개인정보 화면으로 돌아가게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971550"/>
            <a:ext cx="6516370" cy="4843780"/>
          </a:xfrm>
          <a:prstGeom prst="rect"/>
          <a:noFill/>
        </p:spPr>
      </p:pic>
      <p:sp>
        <p:nvSpPr>
          <p:cNvPr id="45" name="Rect 0"/>
          <p:cNvSpPr>
            <a:spLocks/>
          </p:cNvSpPr>
          <p:nvPr/>
        </p:nvSpPr>
        <p:spPr>
          <a:xfrm rot="0">
            <a:off x="3910965" y="37204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6"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내 활동</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SS-104-01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내 활동</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직원 활동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90054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 활동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 업무 간략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 작성글 간략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 앤서 간략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 스크랩 간략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내 업무 별 진척도 막대 표현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내 스크랩 바로가기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더 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93929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활동 탭에서 내가 활동한 게시글들을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직원의 업무와 작성 글, 앤서, 스크랩을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업무, 작성글, 앤서, 스크랩을 간략하게 조회할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업무에서 진척도를 막대와 숫자로 표현하여 가시성을 높였다.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스크랩에서 링크를 누르면 내가 스크랩한 글로 이동할 수 있고, 화면은 새창으로 띄워지게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+버튼을 눌러 상세화면을 볼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525" y="970280"/>
            <a:ext cx="6516370" cy="4845050"/>
          </a:xfrm>
          <a:prstGeom prst="rect"/>
          <a:noFill/>
        </p:spPr>
      </p:pic>
      <p:sp>
        <p:nvSpPr>
          <p:cNvPr id="41" name="Rect 0"/>
          <p:cNvSpPr>
            <a:spLocks/>
          </p:cNvSpPr>
          <p:nvPr/>
        </p:nvSpPr>
        <p:spPr>
          <a:xfrm rot="0">
            <a:off x="2615565" y="37045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5521325" y="37103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367790" y="14947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5514975" y="16294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2626360" y="16313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2148840" y="34366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6143625" y="4276725"/>
            <a:ext cx="287655" cy="220980"/>
          </a:xfrm>
          <a:prstGeom prst="rect"/>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48" name="Rect 0"/>
          <p:cNvSpPr>
            <a:spLocks/>
          </p:cNvSpPr>
          <p:nvPr/>
        </p:nvSpPr>
        <p:spPr>
          <a:xfrm rot="0">
            <a:off x="5383530" y="5086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3512185" y="16821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graphicFrame>
        <p:nvGraphicFramePr>
          <p:cNvPr id="50"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800" kern="1200" i="0" b="0">
                          <a:solidFill>
                            <a:schemeClr val="dk1"/>
                          </a:solidFill>
                          <a:latin typeface="맑은 고딕" charset="0"/>
                          <a:ea typeface="맑은 고딕" charset="0"/>
                        </a:rPr>
                        <a:t>user_id, pr_no, job_code, job_name, job_prograss, job_startdate, job_enddate, kh_no(knowhowboard), kh_title, kh_regdate, kh_enabled, kh_viewcnt, kh_reportcnt, kh_no(answer), a_no, a_regdate, a_likecnt, sc_code, sc_title, sc_url, sc_regdate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800" kern="1200" i="0" b="0">
                          <a:solidFill>
                            <a:schemeClr val="dk1"/>
                          </a:solidFill>
                          <a:latin typeface="맑은 고딕" charset="0"/>
                          <a:ea typeface="맑은 고딕" charset="0"/>
                        </a:rPr>
                        <a:t>user_id, pr_no, job_code, kh_no(knowhowboard), kh_no(answer), a_no, sc_code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내 업무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내 활동 - 내 업무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 업무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40778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번호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코드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이름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진척도 시각화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시작일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종료일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활동에서 업무 더보기버튼[+] 을 누르면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업무 상세보기 화면으로 넘어간다.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직원에게 할당된 업무를 모두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프로젝트 번호, 업무 코드, 업무 이름, 진척도, 시작일, 종료일을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진척도는 막대와 숫자로 표현하여 가시성을 높였다.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한 화면에서 10개의 업무를 확인할 수 있으며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525" y="970915"/>
            <a:ext cx="6516370" cy="4843780"/>
          </a:xfrm>
          <a:prstGeom prst="rect"/>
          <a:noFill/>
        </p:spPr>
      </p:pic>
      <p:sp>
        <p:nvSpPr>
          <p:cNvPr id="41" name="Rect 0"/>
          <p:cNvSpPr>
            <a:spLocks/>
          </p:cNvSpPr>
          <p:nvPr/>
        </p:nvSpPr>
        <p:spPr>
          <a:xfrm rot="0">
            <a:off x="2640965" y="24790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3890010" y="24803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704715" y="24784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1597660" y="24745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641350" y="248158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5477510" y="248158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3517265" y="6225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8"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pr_no, job_code, job_name, job_prograss, job_startdate, job_enddate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내 작성글</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SS-104-03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내 활동 - 내 작성글</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 작성글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40778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게시글 번호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제목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작성일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공개 여부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조회수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신고수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활동에서 게시글 더보기버튼[+] 을 누르면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게시글 상세보기 화면으로 넘어간다.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노하우 게시판 테이블에서 직원이 작성한 노하우 게시글을 모두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노하우 게시글 번호, 제목, 작성일, 공개 여부, 조회수,  신고수를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한 화면에서 10개의 게시글을 확인할 수 있으며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6355" y="972820"/>
            <a:ext cx="6515100" cy="4843780"/>
          </a:xfrm>
          <a:prstGeom prst="rect"/>
          <a:noFill/>
        </p:spPr>
      </p:pic>
      <p:sp>
        <p:nvSpPr>
          <p:cNvPr id="41" name="Rect 0"/>
          <p:cNvSpPr>
            <a:spLocks/>
          </p:cNvSpPr>
          <p:nvPr/>
        </p:nvSpPr>
        <p:spPr>
          <a:xfrm rot="0">
            <a:off x="3276600" y="19551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4050030" y="19564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709795" y="19545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202180" y="19507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593725" y="19577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3207385" y="51028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5467350" y="19596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48"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r>
                        <a:rPr sz="1300" kern="1200" i="0" b="0">
                          <a:solidFill>
                            <a:schemeClr val="dk1"/>
                          </a:solidFill>
                          <a:latin typeface="맑은 고딕" charset="0"/>
                          <a:ea typeface="맑은 고딕" charset="0"/>
                        </a:rPr>
                        <a:t>user_id, kh_no(knowhowboard), kh_title, kh_regdate, kh_enabled, kh_viewcnt, kh_reportcnt,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6" name="그림 35"/>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970280"/>
            <a:ext cx="6493510" cy="440245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2518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기능별 업무 현황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인원별 업무 현황 그래프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2354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 대쉬 보드에서 현황의 자세히보기를 누르면 window가 뜨고대쉬보드와 다르게 보든 정보가 나오게 된다.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js : chart.js</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296035" y="132905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1295400" y="266065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989195" y="373824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7" name="표 17"/>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내 앤서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SS-104-04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내 활동 - 내 앤서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 앤서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28459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게시글 번호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 번호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작성일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추천수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32334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활동에서 앤서 더보기버튼[+] 을 누르면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앤서 상세보기 화면으로 넘어간다.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직원이 작성한 앤서를 모두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노하우 게시글 번호, 앤서 번호, 작성일, 추천수를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한 화면에서 10개의 앤서를 확인할 수 있으며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73455"/>
            <a:ext cx="6515100" cy="4842510"/>
          </a:xfrm>
          <a:prstGeom prst="rect"/>
          <a:noFill/>
        </p:spPr>
      </p:pic>
      <p:sp>
        <p:nvSpPr>
          <p:cNvPr id="41" name="Rect 0"/>
          <p:cNvSpPr>
            <a:spLocks/>
          </p:cNvSpPr>
          <p:nvPr/>
        </p:nvSpPr>
        <p:spPr>
          <a:xfrm rot="0">
            <a:off x="4090670" y="19456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5321300" y="19469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328670" y="50812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575560" y="19411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00100" y="19481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6"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kh_no(answer), a_no, a_regdate, a_likecnt,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내 스크랩</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SS-104-05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내 활동 - 내 스크랩</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 스크랩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28459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스크랩 코드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스크랩 제목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링크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스크랩 일자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32334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활동에서 스크랩 더보기버튼[+] 을 누르면</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내 스크랩 상세보기 화면으로 넘어간다.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직원이 스크랩한 글을 모두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스크랩 코드, 스크랩 제목, 링크, 스크랩 일자를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한 화면에서 10개의 스크랩을 확인할 수 있으며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4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973455"/>
            <a:ext cx="6512560" cy="4842510"/>
          </a:xfrm>
          <a:prstGeom prst="rect"/>
          <a:noFill/>
        </p:spPr>
      </p:pic>
      <p:sp>
        <p:nvSpPr>
          <p:cNvPr id="41" name="Rect 0"/>
          <p:cNvSpPr>
            <a:spLocks/>
          </p:cNvSpPr>
          <p:nvPr/>
        </p:nvSpPr>
        <p:spPr>
          <a:xfrm rot="0">
            <a:off x="3976370" y="19551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5235575" y="19564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261995" y="5109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327910" y="19507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00100" y="19577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6"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sc_code, sc_title, sc_url, sc_regdate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sz="1300" kern="1200" i="0" b="0">
                          <a:solidFill>
                            <a:schemeClr val="dk1"/>
                          </a:solidFill>
                          <a:latin typeface="맑은 고딕" charset="0"/>
                          <a:ea typeface="맑은 고딕" charset="0"/>
                        </a:rPr>
                        <a:t>sc_url</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1430" y="969645"/>
            <a:ext cx="6512560" cy="484124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수신 쪽지</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수신함</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수신한 쪽지 리스트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77735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리스트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전체 선택 체크박스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 쪽지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중 url 포함 쪽지 바로가기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직원이 수신한 쪽지를 리스트 형태로 볼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세션에 저장된 직원의 ID를 기반으로 수신자가 직원일 경우, DB에서 데이터를 받아와 표시한다.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보낸사람, 제목, 받은날짜, 읽음표시를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수신한 쪽지 옆 체크박스를 선택해 여러 쪽지를 한번에 관리할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전체선택 체크박스를 눌러 현재 페이지 중 나타나있는 수신쪽지를 모두 선택할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삭제버튼을 눌러 선택한 쪽지를 삭제할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수신한 쪽지 중 내용에 url이 포함되어 있는 쪽지는 제목이 url형식으로 나타나며, 제목을 누를 때 쪽지 상세화면이 아닌 새창에 해당 url화면이 나타난다.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517525" y="24409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80110" y="22752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3369945" y="5100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797560" y="30137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509645" y="22726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3112770" y="37890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25195" y="35185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25830" y="40271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16635"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m_sender, m_receiver, m_title, m_receivedate, m_rstatus</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300" kern="1200" i="0" b="0">
                          <a:solidFill>
                            <a:schemeClr val="dk1"/>
                          </a:solidFill>
                          <a:latin typeface="맑은 고딕" charset="0"/>
                          <a:ea typeface="맑은 고딕" charset="0"/>
                        </a:rPr>
                        <a:t>M_no,user_id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1117600"/>
            <a:ext cx="6511925" cy="484060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수신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상세화면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수신함 상세화면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수신한 쪽지 상세정보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16140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상세정보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답장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수신한 쪽지의 상세정보를 나타내는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 번호와 직원ID를 불러와 해당 쪽지를 조회하고, 수신자 ID 혹은 발신자 ID와 세션에 저장된 직원ID가 맞지 않을 시에 볼 수 없도록 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보낸사람, 받는사람, 제목, 내용이 포함되어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삭제 버튼을 눌러 삭제를, 답장 버튼을 눌러 답장을 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3616960" y="469963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01065" y="16465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121660" y="470090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919855" y="185356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906780" y="21221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m_no, m_sender, m_receiver, m_title, m_content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sz="1300" kern="1200" i="0" b="0">
                          <a:solidFill>
                            <a:schemeClr val="dk1"/>
                          </a:solidFill>
                          <a:latin typeface="맑은 고딕" charset="0"/>
                          <a:ea typeface="맑은 고딕" charset="0"/>
                        </a:rPr>
                        <a:t>user_id, m_no, m_receiver, m_sender, m_content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1117600"/>
            <a:ext cx="6510655" cy="484060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수신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답장</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수신함 답장</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수신한 쪽지 답장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40778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수신한 쪽지의 발송인을 자동기입</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수신한 쪽지의 내용을 자동기입</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답장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답장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답장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수신한 쪽지에 대해 답장을 기입하는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받는사람과 내용에 자동으로 발송인과 수신쪽지 내용이 기입되고, 수신쪽지 내용 아래에 답장을 입력할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답장 제목과 답장 내용을 입력할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취소를 눌러 답장을 취소할 수 있고, 답장 버튼을 눌러 답장을 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4516120" y="28644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3122930" y="468884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773805" y="326707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625340" y="226187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3651250" y="468820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lvl="1">
                        <a:buFontTx/>
                        <a:buNone/>
                      </a:pPr>
                      <a:r>
                        <a:rPr sz="1300" kern="1200" i="0" b="0">
                          <a:solidFill>
                            <a:schemeClr val="dk1"/>
                          </a:solidFill>
                          <a:latin typeface="맑은 고딕" charset="0"/>
                          <a:ea typeface="맑은 고딕" charset="0"/>
                        </a:rPr>
                        <a:t>user_id, m_no, m_receiver, m_sender, m_content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sz="1300" kern="1200" i="0" b="0">
                          <a:solidFill>
                            <a:schemeClr val="dk1"/>
                          </a:solidFill>
                          <a:latin typeface="맑은 고딕" charset="0"/>
                          <a:ea typeface="맑은 고딕" charset="0"/>
                        </a:rPr>
                        <a:t>m_receiver, m_sender, m_title, m_content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1118235"/>
            <a:ext cx="6510655" cy="483933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수신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답장 성공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수신함 답장 성공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수신한 쪽지 답장 성공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16140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수신한 쪽지의 발송인을 자동기입</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답장 결과를 알려주는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 답장 양식에 작성된 데이터를 기반으로 쪽지를 작성하고 전송한다.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성공적으로 답장을 한 후 OK를 누르면 수신함 리스트 화면으로 돌아가게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901700" y="143129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01065" y="18751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7552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907415" y="984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100195" y="25584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2016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906780" y="23126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6423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843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m_receiver, m_sender, m_title, m_content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1117600"/>
            <a:ext cx="6510655" cy="484060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수신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상세화면(url)</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수신함 상세화면(url)</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수신한 쪽지 상세정보</a:t>
                      </a:r>
                      <a:r>
                        <a:rPr sz="1100" kern="1200" b="0">
                          <a:solidFill>
                            <a:schemeClr val="tx1">
                              <a:lumMod val="95000"/>
                              <a:lumOff val="5000"/>
                            </a:schemeClr>
                          </a:solidFill>
                          <a:latin typeface="맑은 고딕" charset="0"/>
                          <a:ea typeface="맑은 고딕" charset="0"/>
                        </a:rPr>
                        <a:t>(url 포함)</a:t>
                      </a:r>
                      <a:r>
                        <a:rPr sz="1100" kern="1200">
                          <a:solidFill>
                            <a:schemeClr val="tx1">
                              <a:lumMod val="95000"/>
                              <a:lumOff val="5000"/>
                            </a:schemeClr>
                          </a:solidFill>
                          <a:latin typeface="맑은 고딕" charset="0"/>
                          <a:ea typeface="맑은 고딕" charset="0"/>
                        </a:rPr>
                        <a:t>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53097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수신 쪽지 제목 클릭(업무)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상세보기 내용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상세보기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6972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수신한 쪽지 중 내용에 Url이 포함되어 있는 쪽지의 상세화면이다.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 번호와 작성자 ID를 받아와 쪽지를 조회하고, 작성자ID와 세션에 저장된 직원ID가 맞지 않을 시에 볼 수 없도록 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쪽지의 제목을 누르게 되면 쪽지 상세보기 화면이 아닌 url의 링크로 새창에 열리게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쪽지에 url이 들어갈 수 있는 형태는 [업무]이며 업무이름, 업무기간, 업무내용, 담당자, 진척도가 나타난다.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닫기 버튼을 눌러 창을 닫을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3622675" y="51460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01065" y="16465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045335" y="32708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319020" y="16154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906780" y="21221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r>
                        <a:rPr sz="1300" kern="1200" i="0" b="0">
                          <a:solidFill>
                            <a:schemeClr val="dk1"/>
                          </a:solidFill>
                          <a:latin typeface="맑은 고딕" charset="0"/>
                          <a:ea typeface="맑은 고딕" charset="0"/>
                        </a:rPr>
                        <a:t>m_no, m_content, job_code, job_name, job_content, job_startDate, job_endDate, user_id, user_name, job_prograss</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974090"/>
            <a:ext cx="6511290" cy="484124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발신 쪽지</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SS-106-01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발신함</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발신한 쪽지 리스트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77735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발신 쪽지 리스트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발신 쪽지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전체 선택 체크박스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 쪽지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중 url 포함 쪽지 바로가기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직원이 발신한 쪽지를 리스트 형태로 볼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세션의 ID를 받아와 발신자가 세션 ID인 쪽지를 조회한다.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받는사람, 제목, 보낸날짜, 읽음표시를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발신한 쪽지 옆 체크박스를 선택해 여러 쪽지를 한번에 관리할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전체선택 체크박스를 눌러 현재 페이지 중 나타나있는 발신쪽지를 모두 선택할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삭제버튼을 눌러 선택한 쪽지를 삭제할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발신한 쪽지 중 내용에 url이 포함되어 있는 쪽지는 제목이 url형식으로 나타나며, 제목을 누를 때 쪽지 상세화면이 아닌 새창에 해당 url화면이 나타난다.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아래의 페이징을 눌러 이동하며 확인할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517525" y="19170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80110" y="17513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3251200" y="32600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797560" y="24898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509645" y="17487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3384550" y="51161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1626870" y="1750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25195" y="35185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25830" y="40271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16635"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user_id, m_sender, m_receiver, m_title, m_receivedate, m_rstatus</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300" kern="1200" i="0" b="0">
                          <a:solidFill>
                            <a:schemeClr val="dk1"/>
                          </a:solidFill>
                          <a:latin typeface="맑은 고딕" charset="0"/>
                          <a:ea typeface="맑은 고딕" charset="0"/>
                        </a:rPr>
                        <a:t>M_no,user_id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1117600"/>
            <a:ext cx="6510655" cy="484060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발신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상세화면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SS-106-02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발신함 상세화면</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발신한 쪽지 상세정보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발신 쪽지 상세정보 표시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발신 쪽지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발신한 쪽지의 상세정보를 나타내는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 번호와 직원ID를 불러와 해당 쪽지를 조회하고, 발신자 ID 혹은 수신자 ID와 세션에 저장된 직원ID가 맞지 않을 시에 볼 수 없도록 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받는사람, 제목, 내용이 포함되어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삭제 버튼을 눌러 삭제를 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901700" y="11836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01065" y="16465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941060" y="46901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886835" y="19119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906780" y="21221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m_no, user_id, m_title, m_content, </a:t>
                      </a:r>
                      <a:endParaRPr lang="ko-KR" altLang="en-US" sz="1300" kern="1200" i="0" b="0">
                        <a:solidFill>
                          <a:schemeClr val="dk1"/>
                        </a:solidFill>
                        <a:latin typeface="맑은 고딕" charset="0"/>
                        <a:ea typeface="맑은 고딕" charset="0"/>
                      </a:endParaRPr>
                    </a:p>
                    <a:p>
                      <a:pPr marL="0" indent="0" latinLnBrk="0" hangingPunct="1">
                        <a:buFontTx/>
                        <a:buNone/>
                      </a:pPr>
                      <a:r>
                        <a:rPr sz="1300" kern="1200" i="0" b="0">
                          <a:solidFill>
                            <a:schemeClr val="dk1"/>
                          </a:solidFill>
                          <a:latin typeface="맑은 고딕" charset="0"/>
                          <a:ea typeface="맑은 고딕" charset="0"/>
                        </a:rPr>
                        <a:t>m_sender</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m_enabled number</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1118235"/>
            <a:ext cx="6510655" cy="483933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발신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작성</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발신함 작성</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쪽지 작성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398261"/>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받는 사람 선택 셀렉트박스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 부서의 직원 추가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추가된 받는사람 직원 목록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쪽지를 발송하기 위한 형식을 나타내는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받는사람을 선택하기 위해서 부서를 선택하면 해당 부서에서 근무하는 직원들의 목록을 출력한다.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직원들의 직급과 이름이 나타나게 되며 이름 옆 추가 버튼을 통해 해당 직원을 받는사람 목록에 추가한다.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받는사람 목록에서 직원 이름 옆 x버튼을 통해 해당 직원을 받는사람 목록에서 제외할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3446145" y="429831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163060" y="30168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794125" y="227393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sp>
        <p:nvSpPr>
          <p:cNvPr id="52" name="Rect 0"/>
          <p:cNvSpPr>
            <a:spLocks/>
          </p:cNvSpPr>
          <p:nvPr/>
        </p:nvSpPr>
        <p:spPr>
          <a:xfrm rot="0">
            <a:off x="3982085" y="4331335"/>
            <a:ext cx="782955" cy="375920"/>
          </a:xfrm>
          <a:prstGeom prst="rect"/>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800">
              <a:latin typeface="맑은 고딕" charset="0"/>
              <a:ea typeface="맑은 고딕" charset="0"/>
            </a:endParaRPr>
          </a:p>
        </p:txBody>
      </p:sp>
      <p:graphicFrame>
        <p:nvGraphicFramePr>
          <p:cNvPr id="53"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dep_code, mk_code, user_name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m_title, m_content, m_reciever, m_senddate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2169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730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간트차트를 좌우로 이동하면서 볼수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간트차트의 날짜 단위를 크게 해주는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간트차트의 날짜 단위를 작게 해주는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간트차트를 볼 수 있는 페이지</a:t>
                      </a:r>
                      <a:r>
                        <a:rPr lang="ko-KR" sz="800" kern="1200">
                          <a:solidFill>
                            <a:schemeClr val="tx1">
                              <a:lumMod val="95000"/>
                              <a:lumOff val="5000"/>
                            </a:schemeClr>
                          </a:solidFill>
                          <a:latin typeface="맑은 고딕" charset="0"/>
                          <a:ea typeface="맑은 고딕" charset="0"/>
                        </a:rPr>
                        <a:t>.날짜 별로 현황을 확인 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js : jQuery.Gantt</a:t>
                      </a:r>
                      <a:endParaRPr lang="ko-KR" altLang="en-US" sz="14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26770"/>
            <a:ext cx="6506845" cy="4584065"/>
          </a:xfrm>
          <a:prstGeom prst="rect"/>
          <a:noFill/>
        </p:spPr>
      </p:pic>
      <p:sp>
        <p:nvSpPr>
          <p:cNvPr id="32" name="Rect 0"/>
          <p:cNvSpPr>
            <a:spLocks/>
          </p:cNvSpPr>
          <p:nvPr/>
        </p:nvSpPr>
        <p:spPr>
          <a:xfrm rot="0">
            <a:off x="5029200" y="354393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lang="ko-K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5563870" y="365569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lang="ko-K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3812540" y="354393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5" name="표 18"/>
          <p:cNvGraphicFramePr>
            <a:graphicFrameLocks noGrp="1"/>
          </p:cNvGraphicFramePr>
          <p:nvPr/>
        </p:nvGraphicFramePr>
        <p:xfrm>
          <a:off x="-1270" y="5408930"/>
          <a:ext cx="6468111" cy="145669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1420">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45" y="1118235"/>
            <a:ext cx="6509385" cy="483933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발신 쪽지</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작성</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발신함 작성</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쪽지 작성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275071"/>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보낼 쪽지의 제목과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쪽지 작성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32334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쪽지를 발송하기 위한 형식을 나타내는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이전의 단계에서 받는 사람을 선택한 후 제목과 내용을 입력한다.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작성 버튼을 눌러 해당 직원들에게 쪽지를 보낼 수 있으며, 취소 버튼을 누르면 창이 꺼지고 쪽지 발신함 목으로 돌아간다.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2863850" y="469646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364230" y="469646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392930" y="316357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sp>
        <p:nvSpPr>
          <p:cNvPr id="52" name="Rect 0"/>
          <p:cNvSpPr>
            <a:spLocks/>
          </p:cNvSpPr>
          <p:nvPr/>
        </p:nvSpPr>
        <p:spPr>
          <a:xfrm rot="0">
            <a:off x="3982085" y="4331335"/>
            <a:ext cx="782955" cy="375920"/>
          </a:xfrm>
          <a:prstGeom prst="rect"/>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53" name="Rect 0"/>
          <p:cNvSpPr>
            <a:spLocks/>
          </p:cNvSpPr>
          <p:nvPr/>
        </p:nvSpPr>
        <p:spPr>
          <a:xfrm rot="0">
            <a:off x="4003675" y="2491105"/>
            <a:ext cx="782955" cy="375920"/>
          </a:xfrm>
          <a:prstGeom prst="rect"/>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54" name="Rect 0"/>
          <p:cNvSpPr txBox="1">
            <a:spLocks/>
          </p:cNvSpPr>
          <p:nvPr/>
        </p:nvSpPr>
        <p:spPr>
          <a:xfrm rot="0">
            <a:off x="3291840" y="4996815"/>
            <a:ext cx="426085" cy="233045"/>
          </a:xfrm>
          <a:prstGeom prst="rect"/>
          <a:solidFill>
            <a:srgbClr val="3598DA"/>
          </a:solidFill>
          <a:ln w="0">
            <a:noFill/>
            <a:prstDash/>
          </a:ln>
        </p:spPr>
        <p:txBody>
          <a:bodyPr wrap="square" lIns="89535" tIns="46355" rIns="89535" bIns="46355" vert="horz" anchor="t">
            <a:spAutoFit/>
          </a:bodyPr>
          <a:lstStyle/>
          <a:p>
            <a:pPr marL="0" indent="0" algn="l" latinLnBrk="0" hangingPunct="1">
              <a:buFontTx/>
              <a:buNone/>
            </a:pPr>
            <a:r>
              <a:rPr sz="900" b="1">
                <a:solidFill>
                  <a:schemeClr val="bg1"/>
                </a:solidFill>
                <a:latin typeface="맑은 고딕" charset="0"/>
                <a:ea typeface="맑은 고딕" charset="0"/>
              </a:rPr>
              <a:t>작성</a:t>
            </a:r>
            <a:endParaRPr lang="ko-KR" altLang="en-US" sz="900" b="1">
              <a:solidFill>
                <a:schemeClr val="bg1"/>
              </a:solidFill>
              <a:latin typeface="맑은 고딕" charset="0"/>
              <a:ea typeface="맑은 고딕" charset="0"/>
            </a:endParaRPr>
          </a:p>
        </p:txBody>
      </p:sp>
      <p:graphicFrame>
        <p:nvGraphicFramePr>
          <p:cNvPr id="55"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dep_code, mk_code, user_name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rtl="0" algn="l" defTabSz="914400" eaLnBrk="1" latinLnBrk="0" hangingPunct="1">
                        <a:buFontTx/>
                        <a:buNone/>
                      </a:pPr>
                      <a:r>
                        <a:rPr sz="1300" kern="1200" i="0" b="0">
                          <a:solidFill>
                            <a:schemeClr val="dk1"/>
                          </a:solidFill>
                          <a:latin typeface="맑은 고딕" charset="0"/>
                          <a:ea typeface="맑은 고딕" charset="0"/>
                        </a:rPr>
                        <a:t>m_title, m_content, m_reciever, m_senddate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3970" y="1118235"/>
            <a:ext cx="6509385" cy="483933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쪽지 발신</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성공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SS-105-04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쪽지 - 발신함 작성</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쪽지 발신 성공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40778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쪽지 발신 성공 alert</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4653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쪽지 발신에 성공했을 때 나타나는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1번 OK를 누르면 쪽지 발신함으로 이동하게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07251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40435" y="14928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885825" y="55753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150995" y="246824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3970" y="1118870"/>
            <a:ext cx="6509385" cy="483806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My Editor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SS-106-01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My Editor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웹한글 기안기 API 활용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양식 종류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작성 양식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저장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한글과 컴퓨터에서 제공하는 웹한글 기안기 API를 활용하여 웹 프로그램 사용 중 문서 작성을 할 수 있도록 서비스를 제공한다.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저장 버튼을 눌러 해당</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해당 API는 한글2018버전 이상을 필수로 하며 설치되어있는 컴퓨터에서 사용 가능하다.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6000750" y="193675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40435" y="14928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391920" y="311785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269615" y="167005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(입력내용)</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doc_name, doc_regdate, doc_path</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240" y="1118870"/>
            <a:ext cx="6506845" cy="483806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My Editor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SS-106-01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My Editor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웹한글 기안기 API 문서 양식 선택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91502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양식 종류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저장된 문서 양식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저장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95377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 상단에 위치한 문서 양식 버튼을 눌러 해당 양식을 iframe에 있는 웹한글 기안기 API에 띄운다.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상단의 양식을 누르는 방식은 비동기로 바꿀 수 있도록 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해당 문서 양식을 작성한 후 저장버튼을 눌러 작성한 화면을 저장할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6000750" y="193675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940435" y="14928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657985" y="355854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621280" y="167005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(입력내용)</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doc_name, doc_regdate, doc_path</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240" y="1119505"/>
            <a:ext cx="6506845" cy="483679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SS-107-01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My Editor에서 저장한 문서 리스트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42226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간단 정보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선택 체크박스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전체선택 체크박스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 다운로드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10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My Editor에서 저장한 문서의 리스트를 조회할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각각의 문서 정보가 표시되고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488950" y="192849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1711325" y="170878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94665" y="228663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866775" y="2576195"/>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lvl="1">
                        <a:buFontTx/>
                        <a:buNone/>
                      </a:pPr>
                      <a:r>
                        <a:rPr lang="ko-KR" altLang="en-US" sz="1300" kern="1200" i="0" b="0">
                          <a:solidFill>
                            <a:schemeClr val="dk1"/>
                          </a:solidFill>
                          <a:latin typeface="맑은 고딕" charset="0"/>
                          <a:ea typeface="맑은 고딕" charset="0"/>
                        </a:rPr>
                        <a:t>Doc_code, user_id  ,doc_name </a:t>
                      </a:r>
                      <a:endParaRPr lang="ko-KR" altLang="en-US" sz="1300" kern="1200" i="0" b="0">
                        <a:solidFill>
                          <a:schemeClr val="dk1"/>
                        </a:solidFill>
                        <a:latin typeface="맑은 고딕" charset="0"/>
                        <a:ea typeface="맑은 고딕" charset="0"/>
                      </a:endParaRPr>
                    </a:p>
                    <a:p>
                      <a:pPr marL="0" indent="0" latinLnBrk="0" hangingPunct="1" lvl="1">
                        <a:buFontTx/>
                        <a:buNone/>
                      </a:pPr>
                      <a:r>
                        <a:rPr lang="ko-KR" altLang="en-US" sz="1300" kern="1200" i="0" b="0">
                          <a:solidFill>
                            <a:schemeClr val="dk1"/>
                          </a:solidFill>
                          <a:latin typeface="맑은 고딕" charset="0"/>
                          <a:ea typeface="맑은 고딕" charset="0"/>
                        </a:rPr>
                        <a:t>,Doc_regdate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300" kern="1200" i="0" b="0">
                          <a:solidFill>
                            <a:schemeClr val="dk1"/>
                          </a:solidFill>
                          <a:latin typeface="맑은 고딕" charset="0"/>
                          <a:ea typeface="맑은 고딕" charset="0"/>
                        </a:rPr>
                        <a:t>Doc_code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875" y="1119505"/>
            <a:ext cx="6505575" cy="483679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SS-107-02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My Editor에서 저장한 문서 삭제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42226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삭제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삭제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10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문서를 삭제할 때 확인하기 위한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OK를 누르면 삭제를 진행하고 cancel을 누르면 삭제를 취소한다.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475615" y="144653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474980" y="179197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872105" y="281051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867785" y="280924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doc_enabled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doc_enabled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875" y="1120140"/>
            <a:ext cx="6505575" cy="4835525"/>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SS-107-02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My Documents</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My Editor에서 저장한 문서 삭제 완료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42226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삭제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10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문서 삭제에 성공했을 때 나오는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alert로 문서가 삭제되었음을 알려준다.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OK를 누르면 My Documents로 돌아가게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475615" y="144653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474980" y="179197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901700" y="26028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78155" y="112268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385820" y="2867660"/>
            <a:ext cx="266065" cy="26606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01700" y="3077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97255" y="21412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725" cy="43751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doc_enabled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doc_enabled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6510" y="1120140"/>
            <a:ext cx="6503670" cy="483489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휴지통 목록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16140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자료실에서 삭제된 게시글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보고서에서 삭제된 게시글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게시판에서 삭제된 게시글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기타 게시판에서 삭제된 게시글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자료실에서 삭제된 게시글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삭제된 쪽지 개수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각 게시판 및 쪽지함에서 임시삭제된 쪽지를 확인할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프로젝트 자료실, 프로젝트 보고서, 노하우 게시판, 기타 게시판, CoP 자료실, 쪽지에서 삭제된 게시글 개수를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상위 유형을 선택하지 않을 경우에 유형을 선택하라는 화면이 나온다.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2999105" y="19284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3864610" y="19246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5732145" y="19297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073910" y="19208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1183005" y="19202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3371215" y="4299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4822190" y="19253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906145" y="35566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906780" y="4036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100711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Pa_no / p_no / kh_no /  tk_no / ca_no /</a:t>
                      </a:r>
                      <a:endParaRPr lang="ko-KR" altLang="en-US" sz="1300" kern="1200" i="0" b="0">
                        <a:solidFill>
                          <a:schemeClr val="dk1"/>
                        </a:solidFill>
                        <a:latin typeface="맑은 고딕" charset="0"/>
                        <a:ea typeface="맑은 고딕" charset="0"/>
                      </a:endParaRPr>
                    </a:p>
                    <a:p>
                      <a:pPr marL="0" indent="0" latinLnBrk="0" hangingPunct="1">
                        <a:buFontTx/>
                        <a:buNone/>
                      </a:pPr>
                      <a:r>
                        <a:rPr sz="1300" kern="1200" i="0" b="0">
                          <a:solidFill>
                            <a:schemeClr val="dk1"/>
                          </a:solidFill>
                          <a:latin typeface="맑은 고딕" charset="0"/>
                          <a:ea typeface="맑은 고딕" charset="0"/>
                        </a:rPr>
                        <a:t>M_no</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6510" y="1120775"/>
            <a:ext cx="6503670" cy="483362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휴지통 목록 - 유형 선택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53097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6972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각 게시판 및 쪽지함에서 임시삭제된 쪽지를 확인할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프로젝트 자료실, 프로젝트 보고서, 노하우 게시판, 기타 게시판, CoP 자료실, 쪽지에서 삭제된 게시글 개수를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상위 유형을 선택한 경우 버튼이 파란색으로 활성화상태로 변하며 아래에 비동기로 리스트를 출력한다.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휴지통 코드, 게시글 코드, 제목, 삭제시간을 확인할 수 있으며, 삭제 버튼을 통해 삭제를, 복원 버튼을 통해 복원을 할수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5269230" y="32334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5727065" y="32296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270885" y="29267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003550" y="19780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000" kern="1200" i="0" b="0">
                          <a:solidFill>
                            <a:schemeClr val="dk1"/>
                          </a:solidFill>
                          <a:latin typeface="맑은 고딕" charset="0"/>
                          <a:ea typeface="맑은 고딕" charset="0"/>
                        </a:rPr>
                        <a:t>tr_enabled / code / kh_title / tr_regdate</a:t>
                      </a:r>
                      <a:endParaRPr lang="ko-KR" altLang="en-US" sz="10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7780" y="1120775"/>
            <a:ext cx="6501130" cy="483362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휴지통 목록 - 복원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79183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복원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83058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복원 버튼을 눌렀을 때 복원 확인을 위한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OK버튼을 누르면 휴지통 리스트에서 해당 유형의 휴지통에 들어있는 게시글 개수가 줄어들고, 목록에서 해당 게시글이 삭제되며, 기존의 게시글로 복원된다.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396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802640" y="9899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402965" y="22688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rtl="0" algn="l" defTabSz="914400" eaLnBrk="1" latinLnBrk="0" hangingPunct="1">
                        <a:buFontTx/>
                        <a:buNone/>
                      </a:pPr>
                      <a:r>
                        <a:rPr sz="1000" kern="1200" i="0" b="0">
                          <a:solidFill>
                            <a:schemeClr val="dk1"/>
                          </a:solidFill>
                          <a:latin typeface="맑은 고딕" charset="0"/>
                          <a:ea typeface="맑은 고딕" charset="0"/>
                        </a:rPr>
                        <a:t>tr_enabled / code / kh_title / tr_regdate</a:t>
                      </a:r>
                      <a:endParaRPr lang="ko-KR" altLang="en-US" sz="10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팀원을 초대할 수 있는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프로젝트에서 해당 팀원을 제외할 수 있는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인원리스트를 </a:t>
                      </a:r>
                      <a:r>
                        <a:rPr lang="ko-KR" sz="800" kern="1200">
                          <a:solidFill>
                            <a:schemeClr val="tx1">
                              <a:lumMod val="95000"/>
                              <a:lumOff val="5000"/>
                            </a:schemeClr>
                          </a:solidFill>
                          <a:latin typeface="맑은 고딕" charset="0"/>
                          <a:ea typeface="맑은 고딕" charset="0"/>
                        </a:rPr>
                        <a:t>조회할수있는 화면.인원을 프로젝트에서 초대할수있고 제외를 할수있다.초대,제외는PL만 가능하다.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965835"/>
            <a:ext cx="6508115" cy="4473575"/>
          </a:xfrm>
          <a:prstGeom prst="rect"/>
          <a:noFill/>
        </p:spPr>
      </p:pic>
      <p:sp>
        <p:nvSpPr>
          <p:cNvPr id="32" name="Rect 0"/>
          <p:cNvSpPr>
            <a:spLocks/>
          </p:cNvSpPr>
          <p:nvPr/>
        </p:nvSpPr>
        <p:spPr>
          <a:xfrm rot="0">
            <a:off x="2556510" y="245237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5186045" y="200469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4" name="표 19"/>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7780" y="1121410"/>
            <a:ext cx="6501130" cy="483235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휴지통 목록 - 삭제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79183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83058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삭제 버튼을 눌렀을 때 삭제를 확인하기 위한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OK버튼을 눌렀을 때 삭제가 진행되며 Cancel을 눌렀을 때 삭제를 취소한다.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396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921635" y="27603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851910" y="27590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sp>
        <p:nvSpPr>
          <p:cNvPr id="52" name="Rect 0"/>
          <p:cNvSpPr txBox="1">
            <a:spLocks/>
          </p:cNvSpPr>
          <p:nvPr/>
        </p:nvSpPr>
        <p:spPr>
          <a:xfrm rot="0">
            <a:off x="2551430" y="2202815"/>
            <a:ext cx="1896745" cy="217170"/>
          </a:xfrm>
          <a:prstGeom prst="rect"/>
          <a:noFill/>
          <a:ln w="0">
            <a:noFill/>
            <a:prstDash/>
          </a:ln>
        </p:spPr>
        <p:txBody>
          <a:bodyPr wrap="square" lIns="89535" tIns="46355" rIns="89535" bIns="46355" vert="horz" anchor="t">
            <a:spAutoFit/>
          </a:bodyPr>
          <a:lstStyle/>
          <a:p>
            <a:pPr marL="0" indent="0" algn="l" latinLnBrk="0" hangingPunct="1">
              <a:buFontTx/>
              <a:buNone/>
            </a:pPr>
            <a:r>
              <a:rPr sz="800" b="1">
                <a:solidFill>
                  <a:srgbClr val="FF0000"/>
                </a:solidFill>
                <a:latin typeface="맑은 고딕" charset="0"/>
                <a:ea typeface="맑은 고딕" charset="0"/>
              </a:rPr>
              <a:t>*삭제를 진행하면 복구할 수 없습니다.</a:t>
            </a:r>
            <a:endParaRPr lang="ko-KR" altLang="en-US" sz="800" b="1">
              <a:solidFill>
                <a:srgbClr val="FF0000"/>
              </a:solidFill>
              <a:latin typeface="맑은 고딕" charset="0"/>
              <a:ea typeface="맑은 고딕" charset="0"/>
            </a:endParaRPr>
          </a:p>
        </p:txBody>
      </p:sp>
      <p:graphicFrame>
        <p:nvGraphicFramePr>
          <p:cNvPr id="53" name="Table 3"/>
          <p:cNvGraphicFramePr>
            <a:graphicFrameLocks noGrp="1"/>
          </p:cNvGraphicFramePr>
          <p:nvPr/>
        </p:nvGraphicFramePr>
        <p:xfrm>
          <a:off x="26670" y="5882640"/>
          <a:ext cx="6433820" cy="948690"/>
        </p:xfrm>
        <a:graphic>
          <a:graphicData uri="http://schemas.openxmlformats.org/drawingml/2006/table">
            <a:tbl>
              <a:tblPr firstRow="1" bandRow="1">
                <a:tableStyleId>{D7AC3CCA-C797-4891-BE02-D94E43425B78}</a:tableStyleId>
              </a:tblPr>
              <a:tblGrid>
                <a:gridCol w="3216910"/>
                <a:gridCol w="3216910"/>
              </a:tblGrid>
              <a:tr h="34099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07695">
                <a:tc>
                  <a:txBody>
                    <a:bodyPr/>
                    <a:lstStyle/>
                    <a:p>
                      <a:pPr marL="0" indent="0" rtl="0" algn="l" defTabSz="914400" eaLnBrk="1" latinLnBrk="0" hangingPunct="1">
                        <a:buFontTx/>
                        <a:buNone/>
                      </a:pPr>
                      <a:r>
                        <a:rPr sz="1000" kern="1200" i="0" b="0">
                          <a:solidFill>
                            <a:schemeClr val="dk1"/>
                          </a:solidFill>
                          <a:latin typeface="맑은 고딕" charset="0"/>
                          <a:ea typeface="맑은 고딕" charset="0"/>
                        </a:rPr>
                        <a:t>tr_enabled / code / kh_title / tr_regdate</a:t>
                      </a:r>
                      <a:endParaRPr lang="ko-KR" altLang="en-US" sz="10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code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8415" y="1121410"/>
            <a:ext cx="6499860" cy="483235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마이페이지 - 휴지통</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휴지통 목록 - 삭제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성공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게시글 삭제에 성공했을 때 나타나는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OK를 누르면 휴지통 리스트로 이동한다.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휴지통 리스트에서 해당 유형의 휴지통에 들어있는 게시글 개수가 줄어들고, 목록에서 해당 게시글이 삭제된다.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 경우에는 실제 DB에서 데이터를 삭제한다.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396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843915" y="8566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361690" y="27590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8415" y="1122045"/>
            <a:ext cx="6499860" cy="483108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사용자</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프로그램을 이용하는데 필요한 이용 가이드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목록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상세 조회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이용하는데 필요한 이용가이드를 제공하는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번호, 제목, 등록일, 조회수를 확인할 수 있으며, 제목을 누르면 해당 가이드의 상세조회 화면이 열린다.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관리자로 로그인할 경우 등록하기 버튼이 화면에 보인다.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5819140" y="207645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270885" y="28930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910330" y="18110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Sg_no / sg_title / sg_regdate / sg_viewcnt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0" y="1122045"/>
            <a:ext cx="6498590" cy="483108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사용자</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SS-109-02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프로그램을 이용하는데 필요한 이용 가이드 상세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79183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상세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화면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83058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이용하는데 필요한 이용가이드를 상세 조회할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제목과 내용으로 이루어져 있으며, 닫기 버튼을 누르면 해당 창을 닫는다.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396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938145" y="52622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001770" y="24345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Sg_title / sg_content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0" y="1122680"/>
            <a:ext cx="6498590" cy="482981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사용자</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SS-109-03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프로그램을 이용하는데 필요한 이용 가이드 등록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제목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내용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이용하는데 필요한 이용가이드를 등록할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제목과 내용으로 이루어져 있으며, 내용은 스마트에디터를 사용한다.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등록버튼을 누르면 등록을 진행하고 닫기버튼을 눌러 창을 닫을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2916555" y="52825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3586480" y="5283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757420" y="37953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706620" y="26346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Sg_title / sg_content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320" y="1122680"/>
            <a:ext cx="6496050" cy="482981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사용자</a:t>
                      </a:r>
                      <a:endParaRPr lang="ko-KR" altLang="en-US" sz="1100" kern="1200" b="1">
                        <a:solidFill>
                          <a:schemeClr val="tx1">
                            <a:lumMod val="95000"/>
                            <a:lumOff val="5000"/>
                          </a:schemeClr>
                        </a:solidFill>
                        <a:latin typeface="맑은 고딕" charset="0"/>
                        <a:ea typeface="맑은 고딕" charset="0"/>
                      </a:endParaRPr>
                    </a:p>
                    <a:p>
                      <a:pPr marL="0" indent="0" algn="ctr" latinLnBrk="1">
                        <a:buFontTx/>
                        <a:buNone/>
                      </a:pPr>
                      <a:r>
                        <a:rPr sz="1100" kern="1200" b="1">
                          <a:solidFill>
                            <a:schemeClr val="tx1">
                              <a:lumMod val="95000"/>
                              <a:lumOff val="5000"/>
                            </a:schemeClr>
                          </a:solidFill>
                          <a:latin typeface="맑은 고딕" charset="0"/>
                          <a:ea typeface="맑은 고딕" charset="0"/>
                        </a:rPr>
                        <a:t>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SS-109-03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프로그램을 이용하는데 필요한 이용 가이드 등록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54545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사용자 이용가이드 등록 성공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8420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이용가이드 등록에 성공했을 경우 나타나는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OK를 누르면 이용가이드 목록으로 이동한다.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382645" y="22536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Sg_no / user_id / Sg_title / sg_content /</a:t>
                      </a:r>
                      <a:endParaRPr lang="ko-KR" altLang="en-US" sz="1300" kern="1200" i="0" b="0">
                        <a:solidFill>
                          <a:schemeClr val="dk1"/>
                        </a:solidFill>
                        <a:latin typeface="맑은 고딕" charset="0"/>
                        <a:ea typeface="맑은 고딕" charset="0"/>
                      </a:endParaRPr>
                    </a:p>
                    <a:p>
                      <a:pPr marL="0" indent="0" latinLnBrk="0" hangingPunct="1">
                        <a:buFontTx/>
                        <a:buNone/>
                      </a:pPr>
                      <a:r>
                        <a:rPr sz="1300" kern="1200" i="0" b="0">
                          <a:solidFill>
                            <a:schemeClr val="dk1"/>
                          </a:solidFill>
                          <a:latin typeface="맑은 고딕" charset="0"/>
                          <a:ea typeface="맑은 고딕" charset="0"/>
                        </a:rPr>
                        <a:t>Sg_regdate</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9"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2405" y="982980"/>
            <a:ext cx="5821680" cy="4472305"/>
          </a:xfrm>
          <a:prstGeom prst="rect"/>
          <a:noFill/>
        </p:spPr>
      </p:pic>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Q&amp;A</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SS-110-01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0850"/>
        </p:xfrm>
        <a:graphic>
          <a:graphicData uri="http://schemas.openxmlformats.org/drawingml/2006/table">
            <a:tbl>
              <a:tblPr firstRow="1" bandRow="1">
                <a:tableStyleId>{5C22544A-7EE6-4342-B048-85BDC9FD1C3A}</a:tableStyleId>
              </a:tblPr>
              <a:tblGrid>
                <a:gridCol w="431800"/>
                <a:gridCol w="2183765"/>
              </a:tblGrid>
              <a:tr h="4000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286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메뉴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게시글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게시글 상세 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게시글 답변 상세 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511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753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25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70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87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목록 페이지</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등록하고 게시글을 확인할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0586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950595">
                <a:tc>
                  <a:txBody>
                    <a:bodyPr/>
                    <a:lstStyle/>
                    <a:p>
                      <a:pPr marL="0" indent="0" latinLnBrk="0" hangingPunct="1">
                        <a:buFontTx/>
                        <a:buNone/>
                      </a:pPr>
                      <a:r>
                        <a:rPr sz="1200" kern="1200" i="0" b="0">
                          <a:solidFill>
                            <a:schemeClr val="dk1"/>
                          </a:solidFill>
                          <a:latin typeface="맑은 고딕" charset="0"/>
                          <a:ea typeface="맑은 고딕" charset="0"/>
                        </a:rPr>
                        <a:t>qna_no, qna_title, qna_content, qna_regdate</a:t>
                      </a:r>
                      <a:endParaRPr lang="ko-KR" altLang="en-US" sz="1200" kern="1200" i="0" b="0">
                        <a:solidFill>
                          <a:schemeClr val="dk1"/>
                        </a:solidFill>
                        <a:latin typeface="맑은 고딕" charset="0"/>
                        <a:ea typeface="맑은 고딕" charset="0"/>
                      </a:endParaRPr>
                    </a:p>
                    <a:p>
                      <a:pPr marL="0" indent="0" latinLnBrk="0" hangingPunct="1">
                        <a:buFontTx/>
                        <a:buNone/>
                      </a:pPr>
                      <a:r>
                        <a:rPr sz="1200" kern="1200" i="0" b="0">
                          <a:solidFill>
                            <a:schemeClr val="dk1"/>
                          </a:solidFill>
                          <a:latin typeface="맑은 고딕" charset="0"/>
                          <a:ea typeface="맑은 고딕" charset="0"/>
                        </a:rPr>
                        <a:t>,qna_viewcnt, user_id</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qna_no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5" name="Rect 0"/>
          <p:cNvSpPr>
            <a:spLocks/>
          </p:cNvSpPr>
          <p:nvPr/>
        </p:nvSpPr>
        <p:spPr>
          <a:xfrm rot="0">
            <a:off x="5361305" y="18268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670560" y="221996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675130" y="214884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1520190" y="246634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Q&amp;A</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제목 입력폼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내용 입력폼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글 등록 페이지, 제목과 내용을 입력할 수 있다. 내용은 summernote를 이용하여 올릴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006475"/>
        </p:xfrm>
        <a:graphic>
          <a:graphicData uri="http://schemas.openxmlformats.org/drawingml/2006/table">
            <a:tbl>
              <a:tblPr firstRow="1" bandRow="1">
                <a:tableStyleId>{D7AC3CCA-C797-4891-BE02-D94E43425B78}</a:tableStyleId>
              </a:tblPr>
              <a:tblGrid>
                <a:gridCol w="3216910"/>
                <a:gridCol w="3216910"/>
              </a:tblGrid>
              <a:tr h="26352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42950">
                <a:tc>
                  <a:txBody>
                    <a:bodyPr/>
                    <a:lstStyle/>
                    <a:p>
                      <a:pPr marL="0" indent="0" latinLnBrk="0" hangingPunct="1">
                        <a:buFontTx/>
                        <a:buNone/>
                      </a:pPr>
                      <a:r>
                        <a:rPr sz="1200" kern="1200" i="0" b="0">
                          <a:solidFill>
                            <a:schemeClr val="dk1"/>
                          </a:solidFill>
                          <a:latin typeface="맑은 고딕" charset="0"/>
                          <a:ea typeface="맑은 고딕" charset="0"/>
                        </a:rPr>
                        <a:t> </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qna_title, qna_content, user_id</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9550" y="984885"/>
            <a:ext cx="5860415" cy="4503420"/>
          </a:xfrm>
          <a:prstGeom prst="rect"/>
          <a:noFill/>
        </p:spPr>
      </p:pic>
      <p:sp>
        <p:nvSpPr>
          <p:cNvPr id="32" name="Rect 0"/>
          <p:cNvSpPr>
            <a:spLocks/>
          </p:cNvSpPr>
          <p:nvPr/>
        </p:nvSpPr>
        <p:spPr>
          <a:xfrm rot="0">
            <a:off x="1713230" y="234251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720850" y="305689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2286635" y="447040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3807460" y="447040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5821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7622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Q&amp;A</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SS-110-03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확인창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확인창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등록 버튼 클릭시 등록 확인하는 확인창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8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qna_title, qna_content, user_id</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01625" y="985520"/>
            <a:ext cx="5893435" cy="4560570"/>
          </a:xfrm>
          <a:prstGeom prst="rect"/>
          <a:noFill/>
        </p:spPr>
      </p:pic>
      <p:sp>
        <p:nvSpPr>
          <p:cNvPr id="36" name="Rect 0"/>
          <p:cNvSpPr>
            <a:spLocks/>
          </p:cNvSpPr>
          <p:nvPr/>
        </p:nvSpPr>
        <p:spPr>
          <a:xfrm rot="0">
            <a:off x="3937635" y="18903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2261235" y="188531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9"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45110" y="986155"/>
            <a:ext cx="5840730" cy="4516755"/>
          </a:xfrm>
          <a:prstGeom prst="rect"/>
          <a:noFill/>
        </p:spPr>
      </p:pic>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Q&amp;A</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SS-110-04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게시글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게시글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글 상세 페이지, 해당 게시글에 답변할 수 있는 버튼이 존재한다.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r>
                        <a:rPr sz="1200" kern="1200" i="0" b="0">
                          <a:solidFill>
                            <a:schemeClr val="dk1"/>
                          </a:solidFill>
                          <a:latin typeface="맑은 고딕" charset="0"/>
                          <a:ea typeface="맑은 고딕" charset="0"/>
                        </a:rPr>
                        <a:t>qna_title, qna_content, qna_viewcnt, qna_no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qna_no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6" name="Rect 0"/>
          <p:cNvSpPr>
            <a:spLocks/>
          </p:cNvSpPr>
          <p:nvPr/>
        </p:nvSpPr>
        <p:spPr>
          <a:xfrm rot="0">
            <a:off x="1776095" y="22078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769110" y="268414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2538095" y="461645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69010"/>
            <a:ext cx="6503670" cy="453898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부서리스트출력 및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팀원 등록목록에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선택된 팀원 목록 출력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초대보내기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참여자 등록 페이지로 부서 검색하면 부서 인원 리스트가 뜨게 되고 추가 버튼을 통해 인원을 다중파라미터로 받아 초대를 보낼수있다.초대를 하면 해당사원에게 승인 쪽지가 가게되고 승인을 하면 최종으로 프로젝트에 사원이 추가가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685415" y="220154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4523105" y="291782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3005455" y="437515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202430" y="474726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표 2"/>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Dep_name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Mk_name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Q&amp;A</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SS-110-05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제목 입력폼/ 질문 게시글에 제목을 그대로 불러와서 넣어줌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내용 입력폼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Q&amp;A 답변 등록 페이지, 제목과 내용을 입력할 수 있고 내용은 summernote을 이용하여 입력할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r>
                        <a:rPr sz="1200" kern="1200" i="0" b="0">
                          <a:solidFill>
                            <a:schemeClr val="dk1"/>
                          </a:solidFill>
                          <a:latin typeface="맑은 고딕" charset="0"/>
                          <a:ea typeface="맑은 고딕" charset="0"/>
                        </a:rPr>
                        <a:t>qna_no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User_id, qna_rp_title, qna_rp_content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88925" y="1024890"/>
            <a:ext cx="5773420" cy="4446905"/>
          </a:xfrm>
          <a:prstGeom prst="rect"/>
          <a:noFill/>
        </p:spPr>
      </p:pic>
      <p:sp>
        <p:nvSpPr>
          <p:cNvPr id="36" name="Rect 0"/>
          <p:cNvSpPr>
            <a:spLocks/>
          </p:cNvSpPr>
          <p:nvPr/>
        </p:nvSpPr>
        <p:spPr>
          <a:xfrm rot="0">
            <a:off x="1818005" y="238950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826260" y="311277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2407920" y="447611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9" name="Rect 0"/>
          <p:cNvSpPr>
            <a:spLocks/>
          </p:cNvSpPr>
          <p:nvPr/>
        </p:nvSpPr>
        <p:spPr>
          <a:xfrm rot="0">
            <a:off x="3796030" y="447611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메뉴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등록 버튼(관리자만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제목 클릭시 밑으로 상세내용이 나타남</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자주 찾는 질문 페이지이다. FAQ 목록을 볼 수 있고, 등록, 수정, 삭제는 관리자만 가능하다.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311275"/>
        </p:xfrm>
        <a:graphic>
          <a:graphicData uri="http://schemas.openxmlformats.org/drawingml/2006/table">
            <a:tbl>
              <a:tblPr firstRow="1" bandRow="1">
                <a:tableStyleId>{D7AC3CCA-C797-4891-BE02-D94E43425B78}</a:tableStyleId>
              </a:tblPr>
              <a:tblGrid>
                <a:gridCol w="3216910"/>
                <a:gridCol w="3216910"/>
              </a:tblGrid>
              <a:tr h="53975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r>
                        <a:rPr sz="1200" kern="1200" i="0" b="0">
                          <a:solidFill>
                            <a:schemeClr val="dk1"/>
                          </a:solidFill>
                          <a:latin typeface="맑은 고딕" charset="0"/>
                          <a:ea typeface="맑은 고딕" charset="0"/>
                        </a:rPr>
                        <a:t>Faq_no, user_id,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Faq_no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31775" y="981075"/>
            <a:ext cx="5897245" cy="4532630"/>
          </a:xfrm>
          <a:prstGeom prst="rect"/>
          <a:noFill/>
        </p:spPr>
      </p:pic>
      <p:sp>
        <p:nvSpPr>
          <p:cNvPr id="36" name="Rect 0"/>
          <p:cNvSpPr>
            <a:spLocks/>
          </p:cNvSpPr>
          <p:nvPr/>
        </p:nvSpPr>
        <p:spPr>
          <a:xfrm rot="0">
            <a:off x="806450" y="239204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3433445" y="207645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5412105" y="180213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91769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등록 제목 입력폼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등록 내용 입력폼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FAQ 등록 페이지, 제목과 내용을 입력할 수 있다. 내용은 summernote를 이용하여 올릴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User_id,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37515" y="982345"/>
            <a:ext cx="5649595" cy="4398010"/>
          </a:xfrm>
          <a:prstGeom prst="rect"/>
          <a:noFill/>
        </p:spPr>
      </p:pic>
      <p:sp>
        <p:nvSpPr>
          <p:cNvPr id="36" name="Rect 0"/>
          <p:cNvSpPr>
            <a:spLocks/>
          </p:cNvSpPr>
          <p:nvPr/>
        </p:nvSpPr>
        <p:spPr>
          <a:xfrm rot="0">
            <a:off x="1917700" y="232283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867535" y="302133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2491105" y="445897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9" name="Rect 0"/>
          <p:cNvSpPr>
            <a:spLocks/>
          </p:cNvSpPr>
          <p:nvPr/>
        </p:nvSpPr>
        <p:spPr>
          <a:xfrm rot="0">
            <a:off x="3929380" y="445897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726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9527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8467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등록하기 전 확인하는 등록확인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등록하기 전 확인하는 등록취소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790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2000885">
                <a:tc gridSpan="2">
                  <a:txBody>
                    <a:bodyPr/>
                    <a:lstStyle/>
                    <a:p>
                      <a:pPr marL="0" indent="0" algn="ctr" latinLnBrk="1">
                        <a:buFontTx/>
                        <a:buNone/>
                      </a:pPr>
                      <a:r>
                        <a:rPr sz="800" kern="1200" i="0" b="0">
                          <a:solidFill>
                            <a:srgbClr val="000000"/>
                          </a:solidFill>
                          <a:latin typeface="맑은 고딕" charset="0"/>
                          <a:ea typeface="Arial" charset="0"/>
                        </a:rPr>
                        <a:t>FAQ </a:t>
                      </a:r>
                      <a:r>
                        <a:rPr sz="800" kern="1200" i="0" b="0">
                          <a:solidFill>
                            <a:srgbClr val="000000"/>
                          </a:solidFill>
                          <a:latin typeface="Arial" charset="0"/>
                          <a:ea typeface="Arial" charset="0"/>
                        </a:rPr>
                        <a:t>등록</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버튼</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클릭시</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정말로</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등록하는지</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확인하는</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확인창이</a:t>
                      </a:r>
                      <a:r>
                        <a:rPr sz="800" kern="1200" i="0" b="0">
                          <a:solidFill>
                            <a:srgbClr val="000000"/>
                          </a:solidFill>
                          <a:latin typeface="맑은 고딕" charset="0"/>
                          <a:ea typeface="Arial" charset="0"/>
                        </a:rPr>
                        <a:t> </a:t>
                      </a:r>
                      <a:r>
                        <a:rPr sz="800" kern="1200" i="0" b="0">
                          <a:solidFill>
                            <a:srgbClr val="000000"/>
                          </a:solidFill>
                          <a:latin typeface="Arial" charset="0"/>
                          <a:ea typeface="Arial" charset="0"/>
                        </a:rPr>
                        <a:t>뜬다.</a:t>
                      </a:r>
                      <a:r>
                        <a:rPr sz="800" kern="1200" i="0" b="0">
                          <a:solidFill>
                            <a:srgbClr val="000000"/>
                          </a:solidFill>
                          <a:latin typeface="맑은 고딕" charset="0"/>
                          <a:ea typeface="Arial" charset="0"/>
                        </a:rPr>
                        <a:t> </a:t>
                      </a:r>
                      <a:endParaRPr lang="ko-KR" altLang="en-US" sz="800" kern="1200" i="0" b="0">
                        <a:solidFill>
                          <a:srgbClr val="000000"/>
                        </a:solidFill>
                        <a:latin typeface="맑은 고딕"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800" kern="1200" i="0" b="0">
                        <a:solidFill>
                          <a:srgbClr val="000000"/>
                        </a:solidFill>
                        <a:latin typeface="Arial" charset="0"/>
                        <a:ea typeface="Arial" charset="0"/>
                      </a:endParaRPr>
                    </a:p>
                    <a:p>
                      <a:pPr marL="0" indent="0" algn="ctr" latinLnBrk="1">
                        <a:buFontTx/>
                        <a:buNone/>
                      </a:pPr>
                      <a:endParaRPr lang="ko-KR" altLang="en-US" sz="4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8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User_id,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48615" y="984885"/>
            <a:ext cx="5821680" cy="4486910"/>
          </a:xfrm>
          <a:prstGeom prst="rect"/>
          <a:noFill/>
        </p:spPr>
      </p:pic>
      <p:sp>
        <p:nvSpPr>
          <p:cNvPr id="36" name="Rect 0"/>
          <p:cNvSpPr>
            <a:spLocks/>
          </p:cNvSpPr>
          <p:nvPr/>
        </p:nvSpPr>
        <p:spPr>
          <a:xfrm rot="0">
            <a:off x="2458085" y="18903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3854450" y="18903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592070" cy="6806565"/>
        </p:xfrm>
        <a:graphic>
          <a:graphicData uri="http://schemas.openxmlformats.org/drawingml/2006/table">
            <a:tbl>
              <a:tblPr firstRow="1" bandRow="1">
                <a:tableStyleId>{5C22544A-7EE6-4342-B048-85BDC9FD1C3A}</a:tableStyleId>
              </a:tblPr>
              <a:tblGrid>
                <a:gridCol w="431800"/>
                <a:gridCol w="21602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등록이 정상적으로 되었다는 확인창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등록이 정상적으로 되었다는 확인창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8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User_id,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70205" y="984885"/>
            <a:ext cx="5875020" cy="4528820"/>
          </a:xfrm>
          <a:prstGeom prst="rect"/>
          <a:noFill/>
        </p:spPr>
      </p:pic>
      <p:sp>
        <p:nvSpPr>
          <p:cNvPr id="36" name="Rect 0"/>
          <p:cNvSpPr>
            <a:spLocks/>
          </p:cNvSpPr>
          <p:nvPr/>
        </p:nvSpPr>
        <p:spPr>
          <a:xfrm rot="0">
            <a:off x="3189605" y="174942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43941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답변 수정 버튼(관리자만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답변 삭제 버튼(관리자만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3782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게시글 제목 클릭 시, 상세내용이 드롭다운으로 밑에 뜨고, 수정, 삭제 버튼이 관리자에게만 보인다.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r>
                        <a:rPr sz="1200" kern="1200" i="0" b="0">
                          <a:solidFill>
                            <a:schemeClr val="dk1"/>
                          </a:solidFill>
                          <a:latin typeface="맑은 고딕" charset="0"/>
                          <a:ea typeface="맑은 고딕" charset="0"/>
                        </a:rPr>
                        <a:t>Faq_no,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Faq_no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34975" y="978535"/>
            <a:ext cx="5784850" cy="4485005"/>
          </a:xfrm>
          <a:prstGeom prst="rect"/>
          <a:noFill/>
        </p:spPr>
      </p:pic>
      <p:sp>
        <p:nvSpPr>
          <p:cNvPr id="36" name="Rect 0"/>
          <p:cNvSpPr>
            <a:spLocks/>
          </p:cNvSpPr>
          <p:nvPr/>
        </p:nvSpPr>
        <p:spPr>
          <a:xfrm rot="0">
            <a:off x="3787775" y="278828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5067935" y="278828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10058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238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SS-111-06</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수정 제목 입력 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수정 내용 입력 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게시글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게시글 수정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수정 페이지, 제목과 내용을 입력하고, 수정 버튼을 클릭한다. FAQ의 수정은 관리자만 가능하다.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r>
                        <a:rPr sz="1200" kern="1200" i="0" b="0">
                          <a:solidFill>
                            <a:schemeClr val="dk1"/>
                          </a:solidFill>
                          <a:latin typeface="맑은 고딕" charset="0"/>
                          <a:ea typeface="맑은 고딕" charset="0"/>
                        </a:rPr>
                        <a:t>faq_no,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faq_no,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00" y="984885"/>
            <a:ext cx="5872480" cy="4519930"/>
          </a:xfrm>
          <a:prstGeom prst="rect"/>
          <a:noFill/>
        </p:spPr>
      </p:pic>
      <p:sp>
        <p:nvSpPr>
          <p:cNvPr id="36" name="Rect 0"/>
          <p:cNvSpPr>
            <a:spLocks/>
          </p:cNvSpPr>
          <p:nvPr/>
        </p:nvSpPr>
        <p:spPr>
          <a:xfrm rot="0">
            <a:off x="2050415" y="23475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2050415" y="286321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2590800" y="450088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9" name="Rect 0"/>
          <p:cNvSpPr>
            <a:spLocks/>
          </p:cNvSpPr>
          <p:nvPr/>
        </p:nvSpPr>
        <p:spPr>
          <a:xfrm rot="0">
            <a:off x="3954145" y="450088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SS-111-07</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7945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게시글 수정 페이지의 수정 버튼 클릭시 정상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6929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수정 페이지에서 수정 버튼 클릭 시, 정상적으로 되었다는 확인창</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faq_no, faq_title, faq_content</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68275" y="981075"/>
            <a:ext cx="5852160" cy="4532630"/>
          </a:xfrm>
          <a:prstGeom prst="rect"/>
          <a:noFill/>
        </p:spPr>
      </p:pic>
      <p:sp>
        <p:nvSpPr>
          <p:cNvPr id="36" name="Rect 0"/>
          <p:cNvSpPr>
            <a:spLocks/>
          </p:cNvSpPr>
          <p:nvPr/>
        </p:nvSpPr>
        <p:spPr>
          <a:xfrm rot="0">
            <a:off x="2117090" y="201549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9631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14325">
                <a:tc>
                  <a:txBody>
                    <a:bodyPr/>
                    <a:lstStyle/>
                    <a:p>
                      <a:pPr marL="0" indent="0" rtl="0" algn="ctr" defTabSz="914400" eaLnBrk="1" latinLnBrk="1" hangingPunct="1" lvl="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FAQ</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lvl="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sz="1100" kern="1200" b="1">
                          <a:solidFill>
                            <a:schemeClr val="tx1"/>
                          </a:solidFill>
                          <a:latin typeface="맑은 고딕" charset="0"/>
                          <a:ea typeface="맑은 고딕" charset="0"/>
                        </a:rPr>
                        <a:t>SS-111-08</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lvl="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210702</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lvl="1">
                        <a:buFontTx/>
                        <a:buNone/>
                      </a:pPr>
                      <a:r>
                        <a:rPr lang="ko-KR" sz="1100" kern="1200">
                          <a:solidFill>
                            <a:schemeClr val="tx1">
                              <a:lumMod val="95000"/>
                              <a:lumOff val="5000"/>
                            </a:schemeClr>
                          </a:solidFill>
                          <a:latin typeface="맑은 고딕" charset="0"/>
                          <a:ea typeface="맑은 고딕" charset="0"/>
                        </a:rPr>
                        <a:t>정</a:t>
                      </a:r>
                      <a:r>
                        <a:rPr sz="1100" kern="1200">
                          <a:solidFill>
                            <a:schemeClr val="tx1">
                              <a:lumMod val="95000"/>
                              <a:lumOff val="5000"/>
                            </a:schemeClr>
                          </a:solidFill>
                          <a:latin typeface="맑은 고딕" charset="0"/>
                          <a:ea typeface="맑은 고딕" charset="0"/>
                        </a:rPr>
                        <a:t>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lvl="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lvl="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7945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삭제 완료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6929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FAQ 상세내용에 있는 삭제 버튼 클릭시, 정상적으로 삭제되었다는 확인창</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26670" y="5543550"/>
          <a:ext cx="6433820" cy="1295400"/>
        </p:xfrm>
        <a:graphic>
          <a:graphicData uri="http://schemas.openxmlformats.org/drawingml/2006/table">
            <a:tbl>
              <a:tblPr firstRow="1" bandRow="1">
                <a:tableStyleId>{D7AC3CCA-C797-4891-BE02-D94E43425B78}</a:tableStyleId>
              </a:tblPr>
              <a:tblGrid>
                <a:gridCol w="3216910"/>
                <a:gridCol w="3216910"/>
              </a:tblGrid>
              <a:tr h="52387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771525">
                <a:tc>
                  <a:txBody>
                    <a:bodyPr/>
                    <a:lstStyle/>
                    <a:p>
                      <a:pPr marL="0" indent="0" latinLnBrk="0" hangingPunct="1">
                        <a:buFontTx/>
                        <a:buNone/>
                      </a:pP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200" kern="1200" i="0" b="0">
                          <a:solidFill>
                            <a:schemeClr val="dk1"/>
                          </a:solidFill>
                          <a:latin typeface="맑은 고딕" charset="0"/>
                          <a:ea typeface="맑은 고딕" charset="0"/>
                        </a:rPr>
                        <a:t>faq_no</a:t>
                      </a:r>
                      <a:endParaRPr lang="ko-KR" altLang="en-US" sz="12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6210" y="984250"/>
            <a:ext cx="5772785" cy="4529455"/>
          </a:xfrm>
          <a:prstGeom prst="rect"/>
          <a:noFill/>
        </p:spPr>
      </p:pic>
      <p:sp>
        <p:nvSpPr>
          <p:cNvPr id="36" name="Rect 0"/>
          <p:cNvSpPr>
            <a:spLocks/>
          </p:cNvSpPr>
          <p:nvPr/>
        </p:nvSpPr>
        <p:spPr>
          <a:xfrm rot="0">
            <a:off x="2075815" y="202374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0" y="1122680"/>
            <a:ext cx="6498590" cy="482981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공지사항</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공지사항</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 이용 중 관리자가 올리는 공지사항 확인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16140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목록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상세 조회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20015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 중 관리자가 올리는 공지사항을 확인할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번호, 제목, 등록일, 조회수를 확인할 수 있으며, 제목을 클릭하면 해당 공지사항의 상세조회 화면이 열린다.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관리자로 로그인할 경우 등록하기 버튼이 화면에 보인다.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5831205" y="21202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137535" y="29343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760470" y="18110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949325"/>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94055">
                <a:tc>
                  <a:txBody>
                    <a:bodyPr/>
                    <a:lstStyle/>
                    <a:p>
                      <a:pPr marL="0" indent="0" latinLnBrk="0" hangingPunct="1">
                        <a:buFontTx/>
                        <a:buNone/>
                      </a:pPr>
                      <a:r>
                        <a:rPr sz="1300" kern="1200" i="0" b="0">
                          <a:solidFill>
                            <a:schemeClr val="dk1"/>
                          </a:solidFill>
                          <a:latin typeface="맑은 고딕" charset="0"/>
                          <a:ea typeface="맑은 고딕" charset="0"/>
                        </a:rPr>
                        <a:t>Notice_no, notice_title, notice_content,notice_regdate, notice_viewcnt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Notice_no</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팀원 제외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제외 버튼 클릭 시 나타나는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965835"/>
            <a:ext cx="6456680" cy="4435475"/>
          </a:xfrm>
          <a:prstGeom prst="rect"/>
          <a:noFill/>
        </p:spPr>
      </p:pic>
      <p:sp>
        <p:nvSpPr>
          <p:cNvPr id="32" name="Rect 0"/>
          <p:cNvSpPr>
            <a:spLocks/>
          </p:cNvSpPr>
          <p:nvPr/>
        </p:nvSpPr>
        <p:spPr>
          <a:xfrm rot="0">
            <a:off x="4316730" y="174498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3" name="표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0" y="1122680"/>
            <a:ext cx="6498590" cy="482981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공지사항</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SS-112-02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 이용 중 관리자가 올리는 공지사항 상세 조회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79183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상세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화면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83058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 중 관리자가 올리는 공지사항을 상세 조회할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제목과 내용으로 이루어져 있으며, 닫기 버튼을 누르면 해당 창을 닫는다.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807720" y="1396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890270" y="18161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938145" y="52622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993515" y="21183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r>
                        <a:rPr sz="1300" kern="1200" i="0" b="0">
                          <a:solidFill>
                            <a:schemeClr val="dk1"/>
                          </a:solidFill>
                          <a:latin typeface="맑은 고딕" charset="0"/>
                          <a:ea typeface="맑은 고딕" charset="0"/>
                        </a:rPr>
                        <a:t>Notice_no, notice_title, notice_content</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320" y="1122680"/>
            <a:ext cx="6496050" cy="482981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공지사항</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SS-112-02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 이용 중 관리자가 올리는 공지사항 등록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603821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제목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내용 입력칸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07696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웹 프로그램을 이용 중 관리자가 올리는 공지사항을 등록할 수 있는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제목과 내용으로 이루어져 있으며, 내용은 스마트에디터를 사용한다.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등록버튼을 누르면 등록을 진행하고 닫기버튼을 눌러 창을 닫을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0" name="Rect 0"/>
          <p:cNvSpPr>
            <a:spLocks/>
          </p:cNvSpPr>
          <p:nvPr/>
        </p:nvSpPr>
        <p:spPr>
          <a:xfrm rot="0">
            <a:off x="3002280" y="52825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3653155" y="5283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4681220" y="39668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698365" y="26327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Notice_title, notice_content, user_id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320" y="1123315"/>
            <a:ext cx="6496050" cy="4828540"/>
          </a:xfrm>
          <a:prstGeom prst="rect"/>
          <a:noFill/>
        </p:spPr>
      </p:pic>
      <p:graphicFrame>
        <p:nvGraphicFramePr>
          <p:cNvPr id="4" name="Table 3"/>
          <p:cNvGraphicFramePr>
            <a:graphicFrameLocks noGrp="1"/>
          </p:cNvGraphicFramePr>
          <p:nvPr/>
        </p:nvGraphicFramePr>
        <p:xfrm>
          <a:off x="0" y="0"/>
          <a:ext cx="6522721" cy="1111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429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공지사항</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SS-112-02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지원센터 - 이용가이드</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웹 프로그램 이용 중 관리자가 올리는 공지사항 등록 성공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9" name="Table 3"/>
          <p:cNvGraphicFramePr>
            <a:graphicFrameLocks noGrp="1"/>
          </p:cNvGraphicFramePr>
          <p:nvPr/>
        </p:nvGraphicFramePr>
        <p:xfrm>
          <a:off x="6527165" y="-635"/>
          <a:ext cx="2615565" cy="5545456"/>
        </p:xfrm>
        <a:graphic>
          <a:graphicData uri="http://schemas.openxmlformats.org/drawingml/2006/table">
            <a:tbl>
              <a:tblPr firstRow="1" bandRow="1">
                <a:tableStyleId>{5C22544A-7EE6-4342-B048-85BDC9FD1C3A}</a:tableStyleId>
              </a:tblPr>
              <a:tblGrid>
                <a:gridCol w="431800"/>
                <a:gridCol w="2183765"/>
              </a:tblGrid>
              <a:tr h="2603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공지사항 등록 성공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830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59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7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333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053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84200">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공지사항 등록에 성공했을 경우 나타나는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OK를 누르면 공지사항 목록으로 이동한다.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2" name="Rect 0"/>
          <p:cNvSpPr>
            <a:spLocks/>
          </p:cNvSpPr>
          <p:nvPr/>
        </p:nvSpPr>
        <p:spPr>
          <a:xfrm rot="0">
            <a:off x="-893445" y="2811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412490" y="27565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893445" y="3235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889000" y="23818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889635" y="3664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890270" y="40951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990600" y="4527550"/>
            <a:ext cx="466090" cy="43688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900" b="1">
                <a:solidFill>
                  <a:schemeClr val="tx1"/>
                </a:solidFill>
                <a:latin typeface="맑은 고딕" charset="0"/>
                <a:ea typeface="맑은 고딕" charset="0"/>
              </a:rPr>
              <a:t>10</a:t>
            </a:r>
            <a:endParaRPr lang="ko-KR" altLang="en-US" sz="900" b="1">
              <a:solidFill>
                <a:schemeClr val="tx1"/>
              </a:solidFill>
              <a:latin typeface="맑은 고딕" charset="0"/>
              <a:ea typeface="맑은 고딕" charset="0"/>
            </a:endParaRPr>
          </a:p>
        </p:txBody>
      </p:sp>
      <p:graphicFrame>
        <p:nvGraphicFramePr>
          <p:cNvPr id="51" name="Table 3"/>
          <p:cNvGraphicFramePr>
            <a:graphicFrameLocks noGrp="1"/>
          </p:cNvGraphicFramePr>
          <p:nvPr/>
        </p:nvGraphicFramePr>
        <p:xfrm>
          <a:off x="26670" y="5882640"/>
          <a:ext cx="6433820" cy="881380"/>
        </p:xfrm>
        <a:graphic>
          <a:graphicData uri="http://schemas.openxmlformats.org/drawingml/2006/table">
            <a:tbl>
              <a:tblPr firstRow="1" bandRow="1">
                <a:tableStyleId>{D7AC3CCA-C797-4891-BE02-D94E43425B78}</a:tableStyleId>
              </a:tblPr>
              <a:tblGrid>
                <a:gridCol w="3216910"/>
                <a:gridCol w="3216910"/>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626110">
                <a:tc>
                  <a:txBody>
                    <a:bodyPr/>
                    <a:lstStyle/>
                    <a:p>
                      <a:pPr marL="0" indent="0" latinLnBrk="0" hangingPunct="1">
                        <a:buFontTx/>
                        <a:buNone/>
                      </a:pP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300" kern="1200" i="0" b="0">
                          <a:solidFill>
                            <a:schemeClr val="dk1"/>
                          </a:solidFill>
                          <a:latin typeface="맑은 고딕" charset="0"/>
                          <a:ea typeface="맑은 고딕" charset="0"/>
                        </a:rPr>
                        <a:t>Notice_title, notice_content, user_id</a:t>
                      </a:r>
                      <a:endParaRPr lang="ko-KR" altLang="en-US" sz="13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등록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490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 관리 메뉴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관리 </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캘린더 오늘 날짜로 이동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32255">
                <a:tc gridSpan="2">
                  <a:txBody>
                    <a:bodyPr/>
                    <a:lstStyle/>
                    <a:p>
                      <a:pPr marL="0" indent="0" algn="ctr" latinLnBrk="1" lvl="1">
                        <a:buFontTx/>
                        <a:buNone/>
                      </a:pPr>
                      <a:r>
                        <a:rPr lang="ko-KR" altLang="ko-KR" sz="800" kern="1200">
                          <a:solidFill>
                            <a:schemeClr val="tx1">
                              <a:lumMod val="95000"/>
                              <a:lumOff val="5000"/>
                            </a:schemeClr>
                          </a:solidFill>
                        </a:rPr>
                        <a:t>프로젝트 업무 관리에서는 해당 프로젝트에 관련된 업무를 한눈에 확인할수있고 업무를 등록 조회 할수있다.업무관리는 PL만 할수 있다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그림 11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0" y="861695"/>
            <a:ext cx="6422390" cy="4625340"/>
          </a:xfrm>
          <a:prstGeom prst="rect"/>
          <a:noFill/>
        </p:spPr>
      </p:pic>
      <p:sp>
        <p:nvSpPr>
          <p:cNvPr id="32" name="도형 113"/>
          <p:cNvSpPr>
            <a:spLocks/>
          </p:cNvSpPr>
          <p:nvPr/>
        </p:nvSpPr>
        <p:spPr>
          <a:xfrm rot="0">
            <a:off x="4574540" y="159639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도형 114"/>
          <p:cNvSpPr>
            <a:spLocks/>
          </p:cNvSpPr>
          <p:nvPr/>
        </p:nvSpPr>
        <p:spPr>
          <a:xfrm rot="0">
            <a:off x="770890" y="182054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도형 115"/>
          <p:cNvSpPr>
            <a:spLocks/>
          </p:cNvSpPr>
          <p:nvPr/>
        </p:nvSpPr>
        <p:spPr>
          <a:xfrm rot="0">
            <a:off x="615315" y="322580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35" name="표 4"/>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0" name="그림 2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4605" y="866140"/>
            <a:ext cx="6390005" cy="463994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등록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490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프로젝트의 업무를 등록하는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이름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내용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수행일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담당 입력 태그(셀렉트로 선택)</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진척도 입력 태그(셀렉트로 선택)</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ko-KR"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ko-KR" sz="800" kern="1200">
                          <a:solidFill>
                            <a:schemeClr val="tx1">
                              <a:lumMod val="95000"/>
                              <a:lumOff val="5000"/>
                            </a:schemeClr>
                          </a:solidFill>
                        </a:rPr>
                        <a:t>업무 등록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32255">
                <a:tc gridSpan="2">
                  <a:txBody>
                    <a:bodyPr/>
                    <a:lstStyle/>
                    <a:p>
                      <a:pPr marL="0" indent="0" algn="ctr" latinLnBrk="1" lvl="1">
                        <a:buFontTx/>
                        <a:buNone/>
                      </a:pPr>
                      <a:r>
                        <a:rPr lang="ko-KR" altLang="ko-KR" sz="800" kern="1200">
                          <a:solidFill>
                            <a:schemeClr val="tx1">
                              <a:lumMod val="95000"/>
                              <a:lumOff val="5000"/>
                            </a:schemeClr>
                          </a:solidFill>
                        </a:rPr>
                        <a:t>업무를 등록하는 화면으로 업무의 정보를 입력하는데 담당자는 한명 선택할수있으며 진척도는 셀렉트로 선택하여 등록한다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279525" y="239839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279525" y="192405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063625" y="132905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도형 117"/>
          <p:cNvSpPr>
            <a:spLocks/>
          </p:cNvSpPr>
          <p:nvPr/>
        </p:nvSpPr>
        <p:spPr>
          <a:xfrm rot="0">
            <a:off x="1273175" y="347853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7" name="도형 118"/>
          <p:cNvSpPr>
            <a:spLocks/>
          </p:cNvSpPr>
          <p:nvPr/>
        </p:nvSpPr>
        <p:spPr>
          <a:xfrm rot="0">
            <a:off x="1273175" y="426339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8" name="도형 119"/>
          <p:cNvSpPr>
            <a:spLocks/>
          </p:cNvSpPr>
          <p:nvPr/>
        </p:nvSpPr>
        <p:spPr>
          <a:xfrm rot="0">
            <a:off x="1273175" y="480695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도형 120"/>
          <p:cNvSpPr>
            <a:spLocks/>
          </p:cNvSpPr>
          <p:nvPr/>
        </p:nvSpPr>
        <p:spPr>
          <a:xfrm rot="0">
            <a:off x="3444240" y="493649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1" name="표 6"/>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그림 25"/>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2540" y="866140"/>
            <a:ext cx="6376670" cy="491871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상세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 상세화면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수정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삭제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화면 닫기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공유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업무의 정보를 확인하는 화면.상세화면에서 PL만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수정,삭제가 가능하다</a:t>
                      </a:r>
                      <a:r>
                        <a:rPr lang="ko-KR" altLang="ko-KR" sz="800" kern="1200">
                          <a:solidFill>
                            <a:schemeClr val="tx1">
                              <a:lumMod val="95000"/>
                              <a:lumOff val="5000"/>
                            </a:schemeClr>
                          </a:solidFill>
                        </a:rPr>
                        <a:t>.업무 공유는 팀원이라면 누구든지 이용할수 있고 업무 공유는 쪽지를 통해 공유가 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919855" y="446786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211070" y="446786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572895" y="147574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3067685" y="447040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8" name="도형 26"/>
          <p:cNvSpPr>
            <a:spLocks/>
          </p:cNvSpPr>
          <p:nvPr/>
        </p:nvSpPr>
        <p:spPr>
          <a:xfrm rot="0">
            <a:off x="4571365" y="201549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39" name="표 7"/>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프로젝트을 등록하는 상세페이지가 뜨도록 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프로젝트명을 누르면 해당 프로젝트의 대시보드를 이동하는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상세 내용을 볼수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탈퇴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프로젝트</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메뉴를</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눌렀을떄</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처음</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나오는</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화면으로</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프로젝트</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상세버튼을</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누르면</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상세정보를</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확인할수있고</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프로젝트를</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클릭하면</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프로젝트</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대쉬보드를</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통해</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현황을</a:t>
                      </a:r>
                      <a:r>
                        <a:rPr lang="ko-KR" sz="800" kern="1200">
                          <a:solidFill>
                            <a:schemeClr val="tx1">
                              <a:lumMod val="95000"/>
                              <a:lumOff val="5000"/>
                            </a:schemeClr>
                          </a:solidFill>
                          <a:latin typeface="맑은 고딕" charset="0"/>
                          <a:ea typeface="맑은 고딕" charset="0"/>
                        </a:rPr>
                        <a:t> </a:t>
                      </a:r>
                      <a:r>
                        <a:rPr lang="ko-KR" sz="800" kern="1200">
                          <a:solidFill>
                            <a:schemeClr val="tx1">
                              <a:lumMod val="95000"/>
                              <a:lumOff val="5000"/>
                            </a:schemeClr>
                          </a:solidFill>
                          <a:latin typeface="맑은 고딕" charset="0"/>
                          <a:ea typeface="맑은 고딕" charset="0"/>
                        </a:rPr>
                        <a:t>확인할수있다.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45" y="965835"/>
            <a:ext cx="6508750" cy="4422775"/>
          </a:xfrm>
          <a:prstGeom prst="rect"/>
          <a:noFill/>
        </p:spPr>
      </p:pic>
      <p:sp>
        <p:nvSpPr>
          <p:cNvPr id="32" name="Rect 0"/>
          <p:cNvSpPr>
            <a:spLocks/>
          </p:cNvSpPr>
          <p:nvPr/>
        </p:nvSpPr>
        <p:spPr>
          <a:xfrm rot="0">
            <a:off x="620395" y="201739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1767840" y="137985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2485390" y="208724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2485390" y="356235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6" name="표 1"/>
          <p:cNvGraphicFramePr>
            <a:graphicFrameLocks noGrp="1"/>
          </p:cNvGraphicFramePr>
          <p:nvPr/>
        </p:nvGraphicFramePr>
        <p:xfrm>
          <a:off x="17780" y="5370830"/>
          <a:ext cx="6468110" cy="1539240"/>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p_enabled</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pm_authority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9" name="그림 2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795" y="866140"/>
            <a:ext cx="6363970" cy="465899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상세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 </a:t>
                      </a:r>
                      <a:r>
                        <a:rPr lang="ko-KR" altLang="en-US" sz="800" kern="1200">
                          <a:solidFill>
                            <a:schemeClr val="tx1">
                              <a:lumMod val="95000"/>
                              <a:lumOff val="5000"/>
                            </a:schemeClr>
                          </a:solidFill>
                        </a:rPr>
                        <a:t>공유 화면 </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부서 선택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선택한 부서 인원 목록</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공유하기 선택된 인원 목록</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공유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 공유 화면으로 부서 선택후 인원리스트가 나타나고 인원을 추가하여 다중파라미터를 받아 공유를 함께 하게 된다.공유는 쪽지로 하게되고 공유된 사원은 쪽지를 통</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301875" y="247523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678430" y="203454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200785" y="142367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3077210" y="426212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8" name="Rect 0"/>
          <p:cNvSpPr>
            <a:spLocks/>
          </p:cNvSpPr>
          <p:nvPr/>
        </p:nvSpPr>
        <p:spPr>
          <a:xfrm rot="0">
            <a:off x="5090160" y="445516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40" name="표 8"/>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sz="1100" kern="1200" i="0" b="0">
                          <a:solidFill>
                            <a:schemeClr val="dk1"/>
                          </a:solidFill>
                          <a:latin typeface="맑은 고딕" charset="0"/>
                          <a:ea typeface="맑은 고딕" charset="0"/>
                        </a:rPr>
                        <a:t>p_no</a:t>
                      </a:r>
                      <a:r>
                        <a:rPr lang="ko-KR" altLang="en-US" sz="1100" kern="1200" i="0" b="0">
                          <a:solidFill>
                            <a:schemeClr val="dk1"/>
                          </a:solidFill>
                          <a:latin typeface="맑은 고딕" charset="0"/>
                          <a:ea typeface="맑은 고딕" charset="0"/>
                        </a:rPr>
                        <a:t> ,User_name ,Job_name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 ,</a:t>
                      </a:r>
                      <a:r>
                        <a:rPr lang="ko-KR" sz="1100" kern="1200" i="0" b="0">
                          <a:solidFill>
                            <a:schemeClr val="dk1"/>
                          </a:solidFill>
                          <a:latin typeface="맑은 고딕" charset="0"/>
                          <a:ea typeface="맑은 고딕" charset="0"/>
                        </a:rPr>
                        <a:t>Dep_code</a:t>
                      </a:r>
                      <a:r>
                        <a:rPr lang="ko-KR" sz="1100" kern="1200" i="0" b="0">
                          <a:solidFill>
                            <a:schemeClr val="dk1"/>
                          </a:solidFill>
                          <a:latin typeface="맑은 고딕" charset="0"/>
                          <a:ea typeface="맑은 고딕" charset="0"/>
                        </a:rPr>
                        <a:t>  ,</a:t>
                      </a:r>
                      <a:r>
                        <a:rPr lang="ko-KR" sz="1100" kern="1200" i="0" b="0">
                          <a:solidFill>
                            <a:schemeClr val="dk1"/>
                          </a:solidFill>
                          <a:latin typeface="맑은 고딕" charset="0"/>
                          <a:ea typeface="맑은 고딕" charset="0"/>
                        </a:rPr>
                        <a:t>Mk_code</a:t>
                      </a:r>
                      <a:r>
                        <a:rPr lang="ko-KR" sz="1100" kern="1200" i="0" b="0">
                          <a:solidFill>
                            <a:schemeClr val="dk1"/>
                          </a:solidFill>
                          <a:latin typeface="맑은 고딕" charset="0"/>
                          <a:ea typeface="맑은 고딕" charset="0"/>
                        </a:rPr>
                        <a:t>  ,</a:t>
                      </a: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  ,User_id</a:t>
                      </a:r>
                      <a:r>
                        <a:rPr lang="ko-KR" altLang="en-US" sz="1100" kern="1200" i="0" b="0">
                          <a:solidFill>
                            <a:schemeClr val="dk1"/>
                          </a:solidFill>
                          <a:latin typeface="맑은 고딕" charset="0"/>
                          <a:ea typeface="맑은 고딕" charset="0"/>
                        </a:rPr>
                        <a:t>  ,Job_code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5" name="그림 26"/>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905" y="866140"/>
            <a:ext cx="6367780" cy="488442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상세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 수정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 정보 수정 </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수정 완료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업무는 PL만 수정 가능하며 입력받은 정보로 업무를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업데이트한다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451225" y="503809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210945" y="193294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080770" y="128587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36" name="표 9"/>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5" name="그림 12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69950"/>
            <a:ext cx="6429375" cy="456946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삭제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 삭제 확인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삭제 진행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 삭제는 PL만 가능하며 OK를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누르면 바로 삭제가 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272030" y="159702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4368165" y="164909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2158365" y="81978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36" name="표 10"/>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5" name="그림 27"/>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905" y="866140"/>
            <a:ext cx="6376670" cy="491871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SS-12-01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게시판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업무보고 제출일 설정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제출일 선택 셀렉트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등록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 보고 메뉴를 사용하기전에 업무보고 제출일을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설정해야 한다.제출일이 설정 완료되면 업무보고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게시판이 활성화된다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618355" y="382270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3108960" y="311531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408430" y="194945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36" name="표 11"/>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Wr_expdate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그림 12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865505"/>
            <a:ext cx="6423660" cy="47637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게시판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업무보고 메뉴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업무보고 종류 선택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게시판</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제출일(제출일 일때 빨간색)</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글 작성</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업무보고 화면으로 주간업무는 일주일에 한번 프로젝트에 대한 보고를 하는 화면이다.</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제출일을 PL이 설정하여 제출일에 업무보고 화면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에서는 버튼이 빨간색으로 출력한다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5490210" y="183007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159635" y="169989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606425" y="338963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도형 126"/>
          <p:cNvSpPr>
            <a:spLocks/>
          </p:cNvSpPr>
          <p:nvPr/>
        </p:nvSpPr>
        <p:spPr>
          <a:xfrm rot="0">
            <a:off x="679450" y="202247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8" name="도형 128"/>
          <p:cNvSpPr>
            <a:spLocks/>
          </p:cNvSpPr>
          <p:nvPr/>
        </p:nvSpPr>
        <p:spPr>
          <a:xfrm rot="0">
            <a:off x="3526155" y="182372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39" name="표 12"/>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Wr_expdate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Wr_regdate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6" name="그림 28"/>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35" y="865505"/>
            <a:ext cx="6356985" cy="463105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등록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등록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제목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금주 계획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계획 대비 진행 현황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지연 이슈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이슈 대응방안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ko-KR"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ko-KR" sz="800" kern="1200">
                          <a:solidFill>
                            <a:schemeClr val="tx1">
                              <a:lumMod val="95000"/>
                              <a:lumOff val="5000"/>
                            </a:schemeClr>
                          </a:solidFill>
                        </a:rPr>
                        <a:t>차주 계획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r>
                        <a:rPr lang="ko-KR" altLang="ko-KR" sz="800" kern="1200">
                          <a:solidFill>
                            <a:schemeClr val="tx1">
                              <a:lumMod val="95000"/>
                              <a:lumOff val="5000"/>
                            </a:schemeClr>
                          </a:solidFill>
                        </a:rPr>
                        <a:t>8</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ko-KR" sz="800" kern="1200">
                          <a:solidFill>
                            <a:schemeClr val="tx1">
                              <a:lumMod val="95000"/>
                              <a:lumOff val="5000"/>
                            </a:schemeClr>
                          </a:solidFill>
                        </a:rPr>
                        <a:t>비고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r>
                        <a:rPr lang="ko-KR" altLang="ko-KR" sz="800" kern="1200">
                          <a:solidFill>
                            <a:schemeClr val="tx1">
                              <a:lumMod val="95000"/>
                              <a:lumOff val="5000"/>
                            </a:schemeClr>
                          </a:solidFill>
                        </a:rPr>
                        <a:t>9</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주간업무 등록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r>
                        <a:rPr lang="ko-KR" altLang="ko-KR" sz="800" kern="1200">
                          <a:solidFill>
                            <a:schemeClr val="tx1">
                              <a:lumMod val="95000"/>
                              <a:lumOff val="5000"/>
                            </a:schemeClr>
                          </a:solidFill>
                        </a:rPr>
                        <a:t>10</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주간 업무를 등록하는 화면으로 각 태그에 정보를 입력후 등록버튼을 누르면 주간업무게시판에 등록이 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426845" y="267462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426845" y="174244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296670" y="128587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1430020" y="216852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8" name="Rect 0"/>
          <p:cNvSpPr>
            <a:spLocks/>
          </p:cNvSpPr>
          <p:nvPr/>
        </p:nvSpPr>
        <p:spPr>
          <a:xfrm rot="0">
            <a:off x="1429385" y="316865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0" name="도형 130"/>
          <p:cNvSpPr>
            <a:spLocks/>
          </p:cNvSpPr>
          <p:nvPr/>
        </p:nvSpPr>
        <p:spPr>
          <a:xfrm rot="0">
            <a:off x="1429385" y="374650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1" name="도형 131"/>
          <p:cNvSpPr>
            <a:spLocks/>
          </p:cNvSpPr>
          <p:nvPr/>
        </p:nvSpPr>
        <p:spPr>
          <a:xfrm rot="0">
            <a:off x="1420495" y="431609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2" name="도형 132"/>
          <p:cNvSpPr>
            <a:spLocks/>
          </p:cNvSpPr>
          <p:nvPr/>
        </p:nvSpPr>
        <p:spPr>
          <a:xfrm rot="0">
            <a:off x="1421130" y="487680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45" name="도형 135"/>
          <p:cNvSpPr>
            <a:spLocks/>
          </p:cNvSpPr>
          <p:nvPr/>
        </p:nvSpPr>
        <p:spPr>
          <a:xfrm rot="0">
            <a:off x="4105910" y="5016500"/>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graphicFrame>
        <p:nvGraphicFramePr>
          <p:cNvPr id="47" name="표 1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,User_id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48" name="도형 1"/>
          <p:cNvSpPr>
            <a:spLocks/>
          </p:cNvSpPr>
          <p:nvPr/>
        </p:nvSpPr>
        <p:spPr>
          <a:xfrm rot="0">
            <a:off x="4713605" y="501015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endParaRPr lang="ko-KR" altLang="en-US" sz="1500">
              <a:solidFill>
                <a:schemeClr val="tx1"/>
              </a:solidFill>
              <a:latin typeface="맑은 고딕" charset="0"/>
              <a:ea typeface="맑은 고딕" charset="0"/>
            </a:endParaRPr>
          </a:p>
        </p:txBody>
      </p:sp>
      <p:sp>
        <p:nvSpPr>
          <p:cNvPr id="49" name="텍스트 상자 2"/>
          <p:cNvSpPr txBox="1">
            <a:spLocks/>
          </p:cNvSpPr>
          <p:nvPr/>
        </p:nvSpPr>
        <p:spPr>
          <a:xfrm rot="0">
            <a:off x="4652645" y="5007610"/>
            <a:ext cx="355600" cy="278130"/>
          </a:xfrm>
          <a:prstGeom prst="rect"/>
          <a:noFill/>
          <a:ln w="0">
            <a:noFill/>
            <a:prstDash/>
          </a:ln>
        </p:spPr>
        <p:txBody>
          <a:bodyPr wrap="square" lIns="89535" tIns="46355" rIns="89535" bIns="46355" vert="horz" anchor="t">
            <a:spAutoFit/>
          </a:bodyPr>
          <a:lstStyle/>
          <a:p>
            <a:pPr marL="0" indent="0" algn="l" hangingPunct="1"/>
            <a:r>
              <a:rPr lang="ko-KR" sz="1200">
                <a:latin typeface="맑은 고딕" charset="0"/>
                <a:ea typeface="맑은 고딕" charset="0"/>
              </a:rPr>
              <a:t>10</a:t>
            </a:r>
            <a:endParaRPr lang="ko-KR" altLang="en-US" sz="12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6" name="그림 29"/>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3810" y="865505"/>
            <a:ext cx="6379845" cy="456438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상세페이지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상세 페이지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취소</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금주 계획 </a:t>
                      </a:r>
                      <a:r>
                        <a:rPr lang="ko-KR" altLang="en-US" sz="800" kern="1200">
                          <a:solidFill>
                            <a:schemeClr val="tx1">
                              <a:lumMod val="95000"/>
                              <a:lumOff val="5000"/>
                            </a:schemeClr>
                          </a:solidFill>
                        </a:rPr>
                        <a:t>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주간 업무보고를 확인하는 화면으로 수정은 작성자만 이용할수있다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1305560" y="128587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999740" y="528256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4512310" y="5285105"/>
            <a:ext cx="24066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7" name="표 14"/>
          <p:cNvGraphicFramePr>
            <a:graphicFrameLocks noGrp="1"/>
          </p:cNvGraphicFramePr>
          <p:nvPr/>
        </p:nvGraphicFramePr>
        <p:xfrm>
          <a:off x="-1270" y="5554980"/>
          <a:ext cx="6468111" cy="13411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0858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6" name="그림 13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65505"/>
            <a:ext cx="6454140" cy="480695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수정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236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업무보고 수정 권한 확인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146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주간 업무보고 수정은 작성자만 이용할수있다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4359910" y="145923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표 15"/>
          <p:cNvGraphicFramePr>
            <a:graphicFrameLocks noGrp="1"/>
          </p:cNvGraphicFramePr>
          <p:nvPr/>
        </p:nvGraphicFramePr>
        <p:xfrm>
          <a:off x="-1270" y="5572125"/>
          <a:ext cx="6468111" cy="1336675"/>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081405">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8" name="그림 30"/>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3810" y="866140"/>
            <a:ext cx="6362700" cy="458279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수정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236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주간 업무 보고 수정 페이지</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146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주간 업무 보고 수정 완료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주간 업무 보고 수정은 작성자만 이용가능하며 </a:t>
                      </a:r>
                      <a:endParaRPr lang="ko-KR" altLang="en-US" sz="800" kern="1200">
                        <a:solidFill>
                          <a:schemeClr val="tx1">
                            <a:lumMod val="95000"/>
                            <a:lumOff val="5000"/>
                          </a:schemeClr>
                        </a:solidFill>
                      </a:endParaRPr>
                    </a:p>
                    <a:p>
                      <a:pPr marL="0" indent="0" algn="ctr" latinLnBrk="1" lvl="1">
                        <a:buFontTx/>
                        <a:buNone/>
                      </a:pPr>
                      <a:r>
                        <a:rPr lang="ko-KR" altLang="ko-KR" sz="800" kern="1200">
                          <a:solidFill>
                            <a:schemeClr val="tx1">
                              <a:lumMod val="95000"/>
                              <a:lumOff val="5000"/>
                            </a:schemeClr>
                          </a:solidFill>
                        </a:rPr>
                        <a:t>정보를 입력후 완료 버튼을 누르면 수정을 진행한다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1287145" y="125095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6" name="도형 139"/>
          <p:cNvSpPr>
            <a:spLocks/>
          </p:cNvSpPr>
          <p:nvPr/>
        </p:nvSpPr>
        <p:spPr>
          <a:xfrm rot="0">
            <a:off x="2990850" y="501332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7" name="도형 140"/>
          <p:cNvSpPr>
            <a:spLocks/>
          </p:cNvSpPr>
          <p:nvPr/>
        </p:nvSpPr>
        <p:spPr>
          <a:xfrm rot="0">
            <a:off x="4439920" y="501586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39" name="표 18"/>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8" name="그림 14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1695"/>
            <a:ext cx="6414135" cy="466344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게시판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일일 업무 보고 선택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일일 업무 보고 작성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일일 업무 보고 리스트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일일 업무보고 게시판 화면으로 각자의 업무 진척도 보고를 위해 업무보고 게시판을 이용한다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2239645" y="182372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4387850" y="187515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3" name="도형 148"/>
          <p:cNvSpPr>
            <a:spLocks/>
          </p:cNvSpPr>
          <p:nvPr/>
        </p:nvSpPr>
        <p:spPr>
          <a:xfrm rot="0">
            <a:off x="692150" y="213931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4" name="표 19"/>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dr_regdate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4" name="그림 2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2540" y="865505"/>
            <a:ext cx="6389370" cy="448818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SS-10-02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등록</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등록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a:t>
                      </a:r>
                      <a:r>
                        <a:rPr lang="en-US" altLang="ko-KR" sz="1100" kern="1200" b="1">
                          <a:solidFill>
                            <a:schemeClr val="tx1">
                              <a:lumMod val="95000"/>
                              <a:lumOff val="5000"/>
                            </a:schemeClr>
                          </a:solidFill>
                        </a:rPr>
                        <a:t>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등록 화면 </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이름 입력 창</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정보 입력 창</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기간을 입력하는 화면으로 이동</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등록 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프로젝트 등록을 누르면 window창이 나오고 정보를 입력하는 화면이 나온다.정보를 빈칸이 없이 전부 입력해야 기간을 입력하는 화면으로 넘어 갈수 있다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832610" y="196469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4757420" y="459232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1297305" y="232156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791210" y="141541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545080" y="459422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45" name="표 7"/>
          <p:cNvGraphicFramePr>
            <a:graphicFrameLocks noGrp="1"/>
          </p:cNvGraphicFramePr>
          <p:nvPr/>
        </p:nvGraphicFramePr>
        <p:xfrm>
          <a:off x="17780" y="5370830"/>
          <a:ext cx="6402070" cy="1470025"/>
        </p:xfrm>
        <a:graphic>
          <a:graphicData uri="http://schemas.openxmlformats.org/drawingml/2006/table">
            <a:tbl>
              <a:tblPr firstRow="1" bandRow="1">
                <a:tableStyleId>{D7AC3CCA-C797-4891-BE02-D94E43425B78}</a:tableStyleId>
              </a:tblPr>
              <a:tblGrid>
                <a:gridCol w="3201035"/>
                <a:gridCol w="320103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8" name="그림 31"/>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35" y="866140"/>
            <a:ext cx="6384290" cy="46494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SS-13-01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업무보고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업무보고 게시판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5436870"/>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일일 업무 보고 등록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일일 업무 보고 제목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나의 업무 선택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일일 업무 내용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수정 신청 수정도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등록 완료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720090">
                <a:tc gridSpan="2">
                  <a:txBody>
                    <a:bodyPr/>
                    <a:lstStyle/>
                    <a:p>
                      <a:pPr marL="0" indent="0" algn="ctr" latinLnBrk="1" lvl="1">
                        <a:buFontTx/>
                        <a:buNone/>
                      </a:pPr>
                      <a:r>
                        <a:rPr lang="ko-KR" altLang="ko-KR" sz="800" kern="1200">
                          <a:solidFill>
                            <a:schemeClr val="tx1">
                              <a:lumMod val="95000"/>
                              <a:lumOff val="5000"/>
                            </a:schemeClr>
                          </a:solidFill>
                        </a:rPr>
                        <a:t>일일 업무 보고 등록 화면이다.각각 업무 보고 내용을 작성후 등록 버튼을 누르면 PL에게 업무 보고 알림쪽지가 가게 되고 PL이 확인후 업무 진척도를 수정해준다</a:t>
                      </a:r>
                      <a:endParaRPr lang="ko-KR" altLang="en-US" sz="8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117600" y="128841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1247775" y="263334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243330" y="174244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5" name="도형 151"/>
          <p:cNvSpPr>
            <a:spLocks/>
          </p:cNvSpPr>
          <p:nvPr/>
        </p:nvSpPr>
        <p:spPr>
          <a:xfrm rot="0">
            <a:off x="1245870" y="221107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6" name="도형 152"/>
          <p:cNvSpPr>
            <a:spLocks/>
          </p:cNvSpPr>
          <p:nvPr/>
        </p:nvSpPr>
        <p:spPr>
          <a:xfrm rot="0">
            <a:off x="1246505" y="383159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도형 153"/>
          <p:cNvSpPr>
            <a:spLocks/>
          </p:cNvSpPr>
          <p:nvPr/>
        </p:nvSpPr>
        <p:spPr>
          <a:xfrm rot="0">
            <a:off x="4120515" y="41497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49" name="표 20"/>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dr_regdate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Dr_content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8" name="그림 1"/>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69315"/>
            <a:ext cx="6424930" cy="45224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SS-14-01</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이슈&amp;리스크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이슈&amp;리스크 게시판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메뉴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게시판</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등록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이슈&amp;리스크를 관리하는 화면이다.게시판형식으로되어있으며 내용을 확인하고 코멘트로 이슈를 해결할수있도록 도와줄수있다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593725" y="361950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514985" y="149987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382895" y="136398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9" name="표 21"/>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pi_regdate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9" name="그림 3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140"/>
            <a:ext cx="6377305" cy="458279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SS-14-02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이슈&amp;리스크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이슈&amp;리스크  게시판 등록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6236335"/>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등록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제목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마일스톤 등록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오류 내용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이슈&amp;리스크와 관련된 파일 첨부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이슈&amp;리스크 등록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en-US"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이슈&amp;리스크를 등록하는 화면이다. 이슈에 대한 제목을 입력하고 내용을 입력한후 이슈에 관련된 첨부파일첨부한다.작성하는 이슈와 관련있는 이슈는 마일스톤으로 묶어서 관리한다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309370" y="129984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1304925" y="165417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010150" y="165798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5" name="도형 4"/>
          <p:cNvSpPr>
            <a:spLocks/>
          </p:cNvSpPr>
          <p:nvPr/>
        </p:nvSpPr>
        <p:spPr>
          <a:xfrm rot="0">
            <a:off x="1306830" y="228536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6" name="도형 6"/>
          <p:cNvSpPr>
            <a:spLocks/>
          </p:cNvSpPr>
          <p:nvPr/>
        </p:nvSpPr>
        <p:spPr>
          <a:xfrm rot="0">
            <a:off x="1367790" y="42119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도형 7"/>
          <p:cNvSpPr>
            <a:spLocks/>
          </p:cNvSpPr>
          <p:nvPr/>
        </p:nvSpPr>
        <p:spPr>
          <a:xfrm rot="0">
            <a:off x="5015230" y="46653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8" name="도형 8"/>
          <p:cNvSpPr>
            <a:spLocks/>
          </p:cNvSpPr>
          <p:nvPr/>
        </p:nvSpPr>
        <p:spPr>
          <a:xfrm rot="0">
            <a:off x="2378075" y="45891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50" name="표 22"/>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1" name="그림 20"/>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66140"/>
            <a:ext cx="6409690" cy="46113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SS-14-02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이슈&amp;리스크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이슈&amp;리스크  게시판 상세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6236335"/>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상세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제목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이슈&amp;리스크 마일스톤 잔척도</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이슈 관련 코멘트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이슈&amp;리스크 수정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en-US"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이슈 해결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lvl="1">
                        <a:buFontTx/>
                        <a:buNone/>
                      </a:pPr>
                      <a:r>
                        <a:rPr lang="ko-KR" altLang="ko-KR" sz="800" kern="1200">
                          <a:solidFill>
                            <a:schemeClr val="tx1">
                              <a:lumMod val="95000"/>
                              <a:lumOff val="5000"/>
                            </a:schemeClr>
                          </a:solidFill>
                        </a:rPr>
                        <a:t>이슈&amp;리스크 상세 화면이다.이슈에 대한 정보가 나오고 마일스톤을 통해 관련된 이슈를 한꺼번에 관리할수있다.이슈에 대한 코멘트를 통해 이슈해결을 도울수 있다.이슈 해결은 작성자만 가능하며 해결을 누르면 게시글은 확인할수있지만 마일스톤에서는 완료된다</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266190" y="136080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1391285" y="176657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036820" y="18141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2454910" y="48253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5038725" y="48482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0" name="도형 10"/>
          <p:cNvSpPr>
            <a:spLocks/>
          </p:cNvSpPr>
          <p:nvPr/>
        </p:nvSpPr>
        <p:spPr>
          <a:xfrm rot="0">
            <a:off x="1402715" y="36023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2" name="도형 21"/>
          <p:cNvSpPr>
            <a:spLocks/>
          </p:cNvSpPr>
          <p:nvPr/>
        </p:nvSpPr>
        <p:spPr>
          <a:xfrm rot="0">
            <a:off x="3791585" y="48329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53" name="표 2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Pi_code  ,pi_title  ,Pi_content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,User_name  ,Ms_code  ,Pi_at_path</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,Pi_re_code  ,Pi_re_content  ,user_id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,pi_re_regdate  ,Ms_code  ,Ms_name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1" name="그림 1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140"/>
            <a:ext cx="6403340" cy="45732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SS-14-02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이슈&amp;리스크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이슈&amp;리스크  게시판 수정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5067300"/>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수정 권한 확인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0520">
                <a:tc gridSpan="2">
                  <a:txBody>
                    <a:bodyPr/>
                    <a:lstStyle/>
                    <a:p>
                      <a:pPr marL="0" indent="0" algn="ctr" latinLnBrk="1" lvl="1">
                        <a:buFontTx/>
                        <a:buNone/>
                      </a:pPr>
                      <a:r>
                        <a:rPr lang="ko-KR" altLang="ko-KR" sz="800" kern="1200">
                          <a:solidFill>
                            <a:schemeClr val="tx1">
                              <a:lumMod val="95000"/>
                              <a:lumOff val="5000"/>
                            </a:schemeClr>
                          </a:solidFill>
                        </a:rPr>
                        <a:t>이슈&amp;리스크 수정은 작성자만 수정이 가능하다</a:t>
                      </a:r>
                      <a:endParaRPr lang="ko-KR" altLang="en-US" sz="8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2114550" y="143002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52" name="표 24"/>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Pi_code  ,pi_title  ,Pi_content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,User_name  ,Ms_code  ,Pi_at_path</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,Pi_re_code  ,Pi_re_content  ,user_id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  ,pi_re_regdate  ,Ms_code  ,Ms_name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그림 1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775"/>
            <a:ext cx="6399530" cy="452501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SS-14-02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이슈&amp;리스크 관리</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이슈&amp;리스크  게시판 수정 화면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5300980"/>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수정 권한 확인 화면</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ko-KR"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제목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마일스톤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내용입력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이슈&amp;리스크 관련 첨부 파일 입력 태그</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en-US"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취소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en-US"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프로젝트 이슈&amp;리스크 수정 완료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84200">
                <a:tc gridSpan="2">
                  <a:txBody>
                    <a:bodyPr/>
                    <a:lstStyle/>
                    <a:p>
                      <a:pPr marL="0" indent="0" algn="ctr" latinLnBrk="1" lvl="1">
                        <a:buFontTx/>
                        <a:buNone/>
                      </a:pPr>
                      <a:r>
                        <a:rPr lang="ko-KR" altLang="ko-KR" sz="800" kern="1200">
                          <a:solidFill>
                            <a:schemeClr val="tx1">
                              <a:lumMod val="95000"/>
                              <a:lumOff val="5000"/>
                            </a:schemeClr>
                          </a:solidFill>
                        </a:rPr>
                        <a:t>이슈&amp;리스크 수정화면이며 </a:t>
                      </a:r>
                      <a:r>
                        <a:rPr lang="ko-KR" altLang="en-US" sz="800" kern="1200">
                          <a:solidFill>
                            <a:schemeClr val="tx1">
                              <a:lumMod val="95000"/>
                              <a:lumOff val="5000"/>
                            </a:schemeClr>
                          </a:solidFill>
                        </a:rPr>
                        <a:t>이슈&amp;리스크의 등록했던 정보를 수정하여 입력하고 수정 버튼을 통해 완료를 한다</a:t>
                      </a:r>
                      <a:endParaRPr lang="ko-KR" altLang="en-US" sz="8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274445" y="137795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8" name="도형 14"/>
          <p:cNvSpPr>
            <a:spLocks/>
          </p:cNvSpPr>
          <p:nvPr/>
        </p:nvSpPr>
        <p:spPr>
          <a:xfrm rot="0">
            <a:off x="1276985" y="176149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9" name="도형 15"/>
          <p:cNvSpPr>
            <a:spLocks/>
          </p:cNvSpPr>
          <p:nvPr/>
        </p:nvSpPr>
        <p:spPr>
          <a:xfrm rot="0">
            <a:off x="3710305" y="176149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0" name="도형 16"/>
          <p:cNvSpPr>
            <a:spLocks/>
          </p:cNvSpPr>
          <p:nvPr/>
        </p:nvSpPr>
        <p:spPr>
          <a:xfrm rot="0">
            <a:off x="1276985" y="248031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1" name="도형 17"/>
          <p:cNvSpPr>
            <a:spLocks/>
          </p:cNvSpPr>
          <p:nvPr/>
        </p:nvSpPr>
        <p:spPr>
          <a:xfrm rot="0">
            <a:off x="1415415" y="446278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2" name="도형 18"/>
          <p:cNvSpPr>
            <a:spLocks/>
          </p:cNvSpPr>
          <p:nvPr/>
        </p:nvSpPr>
        <p:spPr>
          <a:xfrm rot="0">
            <a:off x="4047490" y="495681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3" name="도형 19"/>
          <p:cNvSpPr>
            <a:spLocks/>
          </p:cNvSpPr>
          <p:nvPr/>
        </p:nvSpPr>
        <p:spPr>
          <a:xfrm rot="0">
            <a:off x="2489200" y="495681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44" name="표 25"/>
          <p:cNvGraphicFramePr>
            <a:graphicFrameLocks noGrp="1"/>
          </p:cNvGraphicFramePr>
          <p:nvPr/>
        </p:nvGraphicFramePr>
        <p:xfrm>
          <a:off x="-1270" y="5408930"/>
          <a:ext cx="6468111" cy="170053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44526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Pi_at_path </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상세보기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등록 버튼(토론방)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리스트 조회 및 등록 페이지</a:t>
                      </a:r>
                      <a:r>
                        <a:rPr lang="ko-KR" sz="800" kern="1200">
                          <a:solidFill>
                            <a:schemeClr val="tx1">
                              <a:lumMod val="95000"/>
                              <a:lumOff val="5000"/>
                            </a:schemeClr>
                          </a:solidFill>
                          <a:latin typeface="맑은 고딕" charset="0"/>
                          <a:ea typeface="맑은 고딕" charset="0"/>
                        </a:rPr>
                        <a:t>이다.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965835"/>
            <a:ext cx="6303010" cy="4616450"/>
          </a:xfrm>
          <a:prstGeom prst="rect"/>
          <a:noFill/>
        </p:spPr>
      </p:pic>
      <p:sp>
        <p:nvSpPr>
          <p:cNvPr id="32" name="Rect 0"/>
          <p:cNvSpPr>
            <a:spLocks/>
          </p:cNvSpPr>
          <p:nvPr/>
        </p:nvSpPr>
        <p:spPr>
          <a:xfrm rot="0">
            <a:off x="5408295" y="160464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605155" y="18180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612140" y="368935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5" name="표 26"/>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mt_regdate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토론방 메시지 작성</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토론방 회의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lang="ko-KR" sz="800" kern="1200">
                          <a:solidFill>
                            <a:schemeClr val="tx1">
                              <a:lumMod val="95000"/>
                              <a:lumOff val="5000"/>
                            </a:schemeClr>
                          </a:solidFill>
                          <a:latin typeface="맑은 고딕" charset="0"/>
                          <a:ea typeface="맑은 고딕" charset="0"/>
                        </a:rPr>
                        <a:t>회의 일지를 등록하게 되면 회의방이 열리게 되고 실시간 대화를 통해 회의를 진행할수있따.회의가 끝나면 회의 완료버튼을 누르고 회의 내용을 회의일지 게시판에 등록할수있다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65835"/>
            <a:ext cx="6496050" cy="4645025"/>
          </a:xfrm>
          <a:prstGeom prst="rect"/>
          <a:noFill/>
        </p:spPr>
      </p:pic>
      <p:sp>
        <p:nvSpPr>
          <p:cNvPr id="32" name="Rect 0"/>
          <p:cNvSpPr>
            <a:spLocks/>
          </p:cNvSpPr>
          <p:nvPr/>
        </p:nvSpPr>
        <p:spPr>
          <a:xfrm rot="0">
            <a:off x="892175" y="180213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2694305" y="468376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5276215" y="468122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5" name="표 27"/>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Pdis_ct_code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,Mt_code  ,User_id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User_name  ,Pdis_code  ,Pdis_ct_code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Pdis_ct_content  ,pdis_ct_regdate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72185"/>
            <a:ext cx="6529070" cy="470535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64019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제목 입력 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프로젝트 이름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메시지 모음 PDF</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일지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53860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회의 완료 버튼을 눌렀을 때 회의의 제목,이름을 작성하는 창이 뜬다.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작성했던 회의메시지들은 PDF로 변환되어 저장된다.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API : </a:t>
                      </a:r>
                      <a:r>
                        <a:rPr lang="ko-KR" altLang="ko-KR" sz="1400" kern="1200">
                          <a:solidFill>
                            <a:schemeClr val="tx1">
                              <a:lumMod val="95000"/>
                              <a:lumOff val="5000"/>
                            </a:schemeClr>
                          </a:solidFill>
                        </a:rPr>
                        <a:t>iText</a:t>
                      </a:r>
                      <a:r>
                        <a:rPr lang="ko-KR" altLang="ko-KR" sz="1400" kern="1200">
                          <a:solidFill>
                            <a:schemeClr val="tx1">
                              <a:lumMod val="95000"/>
                              <a:lumOff val="5000"/>
                            </a:schemeClr>
                          </a:solidFill>
                        </a:rPr>
                        <a:t> </a:t>
                      </a:r>
                      <a:r>
                        <a:rPr lang="ko-KR" altLang="ko-KR" sz="1400" kern="1200">
                          <a:solidFill>
                            <a:schemeClr val="tx1">
                              <a:lumMod val="95000"/>
                              <a:lumOff val="5000"/>
                            </a:schemeClr>
                          </a:solidFill>
                        </a:rPr>
                        <a:t>PDF </a:t>
                      </a:r>
                      <a:r>
                        <a:rPr lang="ko-KR" altLang="ko-KR" sz="1400" kern="1200">
                          <a:solidFill>
                            <a:schemeClr val="tx1">
                              <a:lumMod val="95000"/>
                              <a:lumOff val="5000"/>
                            </a:schemeClr>
                          </a:solidFill>
                        </a:rPr>
                        <a:t>API</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582545" y="227584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3041650" y="295656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3820160" y="385318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831080" y="449516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표 28"/>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3" name="그림 2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949325"/>
            <a:ext cx="6496685" cy="449008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592070" cy="6806565"/>
        </p:xfrm>
        <a:graphic>
          <a:graphicData uri="http://schemas.openxmlformats.org/drawingml/2006/table">
            <a:tbl>
              <a:tblPr firstRow="1" bandRow="1">
                <a:tableStyleId>{5C22544A-7EE6-4342-B048-85BDC9FD1C3A}</a:tableStyleId>
              </a:tblPr>
              <a:tblGrid>
                <a:gridCol w="431800"/>
                <a:gridCol w="21602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lang="ko-KR" sz="800" kern="1200">
                          <a:solidFill>
                            <a:schemeClr val="tx1">
                              <a:lumMod val="95000"/>
                              <a:lumOff val="5000"/>
                            </a:schemeClr>
                          </a:solidFill>
                          <a:latin typeface="맑은 고딕" charset="0"/>
                          <a:ea typeface="맑은 고딕" charset="0"/>
                        </a:rPr>
                        <a:t>회의 일지 상세 화면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lang="ko-KR" sz="800" kern="1200">
                          <a:solidFill>
                            <a:schemeClr val="tx1">
                              <a:lumMod val="95000"/>
                              <a:lumOff val="5000"/>
                            </a:schemeClr>
                          </a:solidFill>
                          <a:latin typeface="맑은 고딕" charset="0"/>
                          <a:ea typeface="맑은 고딕" charset="0"/>
                        </a:rPr>
                        <a:t>회의 일지를 PDF로 다운받을수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lang="ko-K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lang="ko-KR" sz="800" kern="1200">
                          <a:solidFill>
                            <a:schemeClr val="tx1">
                              <a:lumMod val="95000"/>
                              <a:lumOff val="5000"/>
                            </a:schemeClr>
                          </a:solidFill>
                          <a:latin typeface="맑은 고딕" charset="0"/>
                          <a:ea typeface="맑은 고딕" charset="0"/>
                        </a:rPr>
                        <a:t>회의 일지에 게시된 회의내용을 확인하고 다운받을수 있는 화면이다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268095" y="169799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도형 23"/>
          <p:cNvSpPr>
            <a:spLocks/>
          </p:cNvSpPr>
          <p:nvPr/>
        </p:nvSpPr>
        <p:spPr>
          <a:xfrm rot="0">
            <a:off x="3738245" y="392557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lang="ko-K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5" name="도형 24"/>
          <p:cNvSpPr>
            <a:spLocks/>
          </p:cNvSpPr>
          <p:nvPr/>
        </p:nvSpPr>
        <p:spPr>
          <a:xfrm rot="0">
            <a:off x="4803140" y="454977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lang="ko-K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6" name="표 29"/>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58" name="그림 2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905" y="866140"/>
            <a:ext cx="6390640" cy="4535170"/>
          </a:xfrm>
          <a:prstGeom prst="rect"/>
          <a:noFill/>
        </p:spPr>
      </p:pic>
      <p:pic>
        <p:nvPicPr>
          <p:cNvPr id="60" name="그림 36"/>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352550" y="1838325"/>
            <a:ext cx="3515360" cy="282956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Page Title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en-US" sz="1100" kern="1200" b="1">
                          <a:solidFill>
                            <a:schemeClr val="tx1">
                              <a:lumMod val="95000"/>
                              <a:lumOff val="5000"/>
                            </a:schemeClr>
                          </a:solidFill>
                        </a:rPr>
                        <a:t>프로젝트</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Screen ID</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solidFill>
                        </a:rPr>
                        <a:t>SS-10-02</a:t>
                      </a:r>
                      <a:endParaRPr lang="ko-KR" altLang="en-US" sz="1100" kern="1200" b="1">
                        <a:solidFill>
                          <a:schemeClr val="tx1"/>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en-US" altLang="ko-KR" sz="1100" kern="1200" b="1">
                          <a:solidFill>
                            <a:schemeClr val="tx1">
                              <a:lumMod val="95000"/>
                              <a:lumOff val="5000"/>
                            </a:schemeClr>
                          </a:solidFill>
                        </a:rPr>
                        <a:t>Date</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lvl="1">
                        <a:buFontTx/>
                        <a:buNone/>
                      </a:pPr>
                      <a:r>
                        <a:rPr lang="ko-KR" altLang="ko-KR" sz="1100" kern="1200" b="1">
                          <a:solidFill>
                            <a:schemeClr val="tx1">
                              <a:lumMod val="95000"/>
                              <a:lumOff val="5000"/>
                            </a:schemeClr>
                          </a:solidFill>
                        </a:rPr>
                        <a:t>210701</a:t>
                      </a:r>
                      <a:endParaRPr lang="ko-KR" altLang="en-US" sz="1100" kern="1200" b="1">
                        <a:solidFill>
                          <a:schemeClr val="tx1">
                            <a:lumMod val="95000"/>
                            <a:lumOff val="5000"/>
                          </a:schemeClr>
                        </a:solidFill>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lvl="1">
                        <a:buFontTx/>
                        <a:buNone/>
                      </a:pPr>
                      <a:r>
                        <a:rPr lang="en-US" altLang="ko-KR" sz="1100" kern="1200" b="1">
                          <a:solidFill>
                            <a:schemeClr val="tx1">
                              <a:lumMod val="95000"/>
                              <a:lumOff val="5000"/>
                            </a:schemeClr>
                          </a:solidFill>
                        </a:rPr>
                        <a:t>Author</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lvl="1">
                        <a:buFontTx/>
                        <a:buNone/>
                      </a:pPr>
                      <a:r>
                        <a:rPr lang="ko-KR" altLang="en-US" sz="1100" kern="1200">
                          <a:solidFill>
                            <a:schemeClr val="tx1">
                              <a:lumMod val="95000"/>
                              <a:lumOff val="5000"/>
                            </a:schemeClr>
                          </a:solidFill>
                        </a:rPr>
                        <a:t>변형균</a:t>
                      </a:r>
                      <a:endParaRPr lang="ko-KR" altLang="en-US" sz="1100" kern="1200">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lvl="1">
                        <a:buFontTx/>
                        <a:buNone/>
                      </a:pPr>
                      <a:r>
                        <a:rPr lang="en-US" altLang="ko-KR" sz="1100" kern="1200" b="1">
                          <a:solidFill>
                            <a:schemeClr val="tx1">
                              <a:lumMod val="95000"/>
                              <a:lumOff val="5000"/>
                            </a:schemeClr>
                          </a:solidFill>
                        </a:rPr>
                        <a:t>Screen Path</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lvl="1">
                        <a:buFontTx/>
                        <a:buNone/>
                      </a:pPr>
                      <a:r>
                        <a:rPr lang="ko-KR" altLang="en-US" sz="1100" kern="1200" b="1">
                          <a:solidFill>
                            <a:schemeClr val="tx1">
                              <a:lumMod val="95000"/>
                              <a:lumOff val="5000"/>
                            </a:schemeClr>
                          </a:solidFill>
                        </a:rPr>
                        <a:t>프로젝트 등록</a:t>
                      </a:r>
                      <a:endParaRPr lang="ko-KR" altLang="en-US" sz="1100" kern="1200" b="1">
                        <a:solidFill>
                          <a:schemeClr val="tx1">
                            <a:lumMod val="95000"/>
                            <a:lumOff val="5000"/>
                          </a:schemeClr>
                        </a:solidFill>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lvl="1">
                        <a:buFontTx/>
                        <a:buNone/>
                      </a:pPr>
                      <a:r>
                        <a:rPr lang="en-US" altLang="ko-KR" sz="1100" kern="1200" b="1">
                          <a:solidFill>
                            <a:schemeClr val="tx1">
                              <a:lumMod val="95000"/>
                              <a:lumOff val="5000"/>
                            </a:schemeClr>
                          </a:solidFill>
                        </a:rPr>
                        <a:t>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gridSpan="5">
                  <a:txBody>
                    <a:bodyPr/>
                    <a:lstStyle/>
                    <a:p>
                      <a:pPr marL="0" indent="0" algn="l" latinLnBrk="1" lvl="1">
                        <a:buFontTx/>
                        <a:buNone/>
                      </a:pPr>
                      <a:r>
                        <a:rPr lang="ko-KR" altLang="en-US" sz="1100" kern="1200">
                          <a:solidFill>
                            <a:schemeClr val="tx1">
                              <a:lumMod val="95000"/>
                              <a:lumOff val="5000"/>
                            </a:schemeClr>
                          </a:solidFill>
                        </a:rPr>
                        <a:t>프로젝트 등록 메뉴 설명</a:t>
                      </a:r>
                      <a:endParaRPr lang="ko-KR" altLang="en-US" sz="11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13219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lvl="1">
                        <a:buFontTx/>
                        <a:buNone/>
                      </a:pPr>
                      <a:r>
                        <a:rPr lang="en-US" altLang="ko-KR" sz="1100" kern="1200" b="1">
                          <a:solidFill>
                            <a:schemeClr val="tx1">
                              <a:lumMod val="95000"/>
                              <a:lumOff val="5000"/>
                            </a:schemeClr>
                          </a:solidFill>
                        </a:rPr>
                        <a:t>Detail Description</a:t>
                      </a:r>
                      <a:endParaRPr lang="ko-KR" altLang="en-US" sz="1100" kern="1200" b="1">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lvl="1">
                        <a:buFontTx/>
                        <a:buNone/>
                      </a:pPr>
                      <a:r>
                        <a:rPr lang="en-US" altLang="ko-KR" sz="800" kern="1200">
                          <a:solidFill>
                            <a:schemeClr val="tx1">
                              <a:lumMod val="95000"/>
                              <a:lumOff val="5000"/>
                            </a:schemeClr>
                          </a:solidFill>
                        </a:rPr>
                        <a:t>1</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캘린더 전월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227330">
                <a:tc>
                  <a:txBody>
                    <a:bodyPr/>
                    <a:lstStyle/>
                    <a:p>
                      <a:pPr marL="0" indent="0" algn="ctr" latinLnBrk="1" lvl="1">
                        <a:buFontTx/>
                        <a:buNone/>
                      </a:pPr>
                      <a:r>
                        <a:rPr lang="en-US" altLang="ko-KR" sz="800" kern="1200">
                          <a:solidFill>
                            <a:schemeClr val="tx1">
                              <a:lumMod val="95000"/>
                              <a:lumOff val="5000"/>
                            </a:schemeClr>
                          </a:solidFill>
                        </a:rPr>
                        <a:t>2</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캘린더 다음월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3</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캘린더 오늘 날짜로 이동 버튼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en-US" altLang="ko-KR" sz="800" kern="1200">
                          <a:solidFill>
                            <a:schemeClr val="tx1">
                              <a:lumMod val="95000"/>
                              <a:lumOff val="5000"/>
                            </a:schemeClr>
                          </a:solidFill>
                        </a:rPr>
                        <a:t>4</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캘린더</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5</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r>
                        <a:rPr lang="ko-KR" altLang="en-US" sz="800" kern="1200">
                          <a:solidFill>
                            <a:schemeClr val="tx1">
                              <a:lumMod val="95000"/>
                              <a:lumOff val="5000"/>
                            </a:schemeClr>
                          </a:solidFill>
                        </a:rPr>
                        <a:t>프로젝트 시작일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94970">
                <a:tc>
                  <a:txBody>
                    <a:bodyPr/>
                    <a:lstStyle/>
                    <a:p>
                      <a:pPr marL="0" indent="0" algn="ctr" latinLnBrk="1" lvl="1">
                        <a:buFontTx/>
                        <a:buNone/>
                      </a:pPr>
                      <a:r>
                        <a:rPr lang="ko-KR" altLang="ko-KR" sz="800" kern="1200">
                          <a:solidFill>
                            <a:schemeClr val="tx1">
                              <a:lumMod val="95000"/>
                              <a:lumOff val="5000"/>
                            </a:schemeClr>
                          </a:solidFill>
                        </a:rPr>
                        <a:t>6</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en-US" sz="800" kern="1200">
                          <a:solidFill>
                            <a:schemeClr val="tx1">
                              <a:lumMod val="95000"/>
                              <a:lumOff val="5000"/>
                            </a:schemeClr>
                          </a:solidFill>
                        </a:rPr>
                        <a:t>프로젝트 완료예상일</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74345">
                <a:tc>
                  <a:txBody>
                    <a:bodyPr/>
                    <a:lstStyle/>
                    <a:p>
                      <a:pPr marL="0" indent="0" algn="ctr" latinLnBrk="1" lvl="1">
                        <a:buFontTx/>
                        <a:buNone/>
                      </a:pPr>
                      <a:r>
                        <a:rPr lang="ko-KR" altLang="ko-KR" sz="800" kern="1200">
                          <a:solidFill>
                            <a:schemeClr val="tx1">
                              <a:lumMod val="95000"/>
                              <a:lumOff val="5000"/>
                            </a:schemeClr>
                          </a:solidFill>
                        </a:rPr>
                        <a:t>7</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r>
                        <a:rPr lang="ko-KR" altLang="ko-KR" sz="800" kern="1200">
                          <a:solidFill>
                            <a:schemeClr val="tx1">
                              <a:lumMod val="95000"/>
                              <a:lumOff val="5000"/>
                            </a:schemeClr>
                          </a:solidFill>
                        </a:rPr>
                        <a:t>프로젝트 등록 완료</a:t>
                      </a: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9403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rtl="0" algn="ctr" fontAlgn="auto" defTabSz="914400" eaLnBrk="1" latinLnBrk="1" hangingPunct="1" lvl="1">
                        <a:lnSpc>
                          <a:spcPct val="100000"/>
                        </a:lnSpc>
                        <a:spcBef>
                          <a:spcPct val="0"/>
                        </a:spcBef>
                        <a:spcAft>
                          <a:spcPct val="0"/>
                        </a:spcAft>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54025">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326390">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r>
              <a:tr h="415290">
                <a:tc gridSpan="2">
                  <a:txBody>
                    <a:bodyPr/>
                    <a:lstStyle/>
                    <a:p>
                      <a:pPr marL="0" indent="0" algn="ctr" latinLnBrk="1" lvl="1">
                        <a:buFontTx/>
                        <a:buNone/>
                      </a:pPr>
                      <a:r>
                        <a:rPr lang="ko-KR" altLang="en-US" sz="1100" kern="1200">
                          <a:solidFill>
                            <a:schemeClr val="tx1">
                              <a:lumMod val="95000"/>
                              <a:lumOff val="5000"/>
                            </a:schemeClr>
                          </a:solidFill>
                        </a:rPr>
                        <a:t>화면 설명</a:t>
                      </a:r>
                      <a:endParaRPr lang="ko-KR" altLang="en-US" sz="1100" kern="1200">
                        <a:solidFill>
                          <a:schemeClr val="tx1">
                            <a:lumMod val="95000"/>
                            <a:lumOff val="5000"/>
                          </a:schemeClr>
                        </a:solidFill>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15415">
                <a:tc gridSpan="2">
                  <a:txBody>
                    <a:bodyPr/>
                    <a:lstStyle/>
                    <a:p>
                      <a:pPr marL="0" indent="0" algn="ctr" latinLnBrk="1" lvl="1">
                        <a:buFontTx/>
                        <a:buNone/>
                      </a:pPr>
                      <a:r>
                        <a:rPr lang="ko-KR" altLang="ko-KR" sz="800" kern="1200">
                          <a:solidFill>
                            <a:schemeClr val="tx1">
                              <a:lumMod val="95000"/>
                              <a:lumOff val="5000"/>
                            </a:schemeClr>
                          </a:solidFill>
                        </a:rPr>
                        <a:t>프로젝트 정보를 입력후 프로젝트 기간을 설정하는 화면으로 넘어오는데 프로젝트 기간등록을 풀캘린더를 통해 시작일과 완료일을 등록할수있다.등록 완료후 완료 버튼을 누르면 프로젝트 등록이 완료되고 해당 사원은 새로 생성한 프로젝트의 PL권한이 부여 된다 </a:t>
                      </a:r>
                      <a:endParaRPr lang="ko-KR" altLang="en-US" sz="8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p>
                      <a:pPr marL="0" indent="0" algn="ctr" latinLnBrk="1" lvl="1">
                        <a:buFontTx/>
                        <a:buNone/>
                      </a:pPr>
                      <a:r>
                        <a:rPr lang="ko-KR" altLang="ko-KR" sz="1400" kern="1200">
                          <a:solidFill>
                            <a:schemeClr val="tx1">
                              <a:lumMod val="95000"/>
                              <a:lumOff val="5000"/>
                            </a:schemeClr>
                          </a:solidFill>
                        </a:rPr>
                        <a:t>사용 API : Full Calender API</a:t>
                      </a:r>
                      <a:endParaRPr lang="ko-KR" altLang="en-US" sz="1400" kern="1200">
                        <a:solidFill>
                          <a:schemeClr val="tx1">
                            <a:lumMod val="95000"/>
                            <a:lumOff val="5000"/>
                          </a:schemeClr>
                        </a:solidFill>
                      </a:endParaRPr>
                    </a:p>
                    <a:p>
                      <a:pPr marL="0" indent="0" algn="ctr" latinLnBrk="1" lvl="1">
                        <a:buFontTx/>
                        <a:buNone/>
                      </a:pPr>
                      <a:endParaRPr lang="ko-KR" altLang="en-US" sz="800" kern="1200">
                        <a:solidFill>
                          <a:schemeClr val="tx1">
                            <a:lumMod val="95000"/>
                            <a:lumOff val="5000"/>
                          </a:schemeClr>
                        </a:solidFill>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1" name="Rect 0"/>
          <p:cNvSpPr>
            <a:spLocks/>
          </p:cNvSpPr>
          <p:nvPr/>
        </p:nvSpPr>
        <p:spPr>
          <a:xfrm rot="0">
            <a:off x="2024380" y="1774190"/>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3525520" y="1767205"/>
            <a:ext cx="2667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1170940" y="244665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2082165" y="378015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4361180" y="378396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4663440" y="478726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1162050" y="1807845"/>
            <a:ext cx="263525" cy="26352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lang="ko-K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59" name="표 8"/>
          <p:cNvGraphicFramePr>
            <a:graphicFrameLocks noGrp="1"/>
          </p:cNvGraphicFramePr>
          <p:nvPr/>
        </p:nvGraphicFramePr>
        <p:xfrm>
          <a:off x="17780" y="5370830"/>
          <a:ext cx="6372860" cy="1470025"/>
        </p:xfrm>
        <a:graphic>
          <a:graphicData uri="http://schemas.openxmlformats.org/drawingml/2006/table">
            <a:tbl>
              <a:tblPr firstRow="1" bandRow="1">
                <a:tableStyleId>{D7AC3CCA-C797-4891-BE02-D94E43425B78}</a:tableStyleId>
              </a:tblPr>
              <a:tblGrid>
                <a:gridCol w="3186430"/>
                <a:gridCol w="318643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자료실 메뉴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자료실 게시글 상세보기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자료실 게시글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자료들을 올릴 수 있는 자료실 게시글 목록과 등록버튼을 볼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940435"/>
            <a:ext cx="6498590" cy="4843780"/>
          </a:xfrm>
          <a:prstGeom prst="rect"/>
          <a:noFill/>
        </p:spPr>
      </p:pic>
      <p:sp>
        <p:nvSpPr>
          <p:cNvPr id="32" name="Rect 0"/>
          <p:cNvSpPr>
            <a:spLocks/>
          </p:cNvSpPr>
          <p:nvPr/>
        </p:nvSpPr>
        <p:spPr>
          <a:xfrm rot="0">
            <a:off x="611505" y="433895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5757545" y="185801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885315" y="230060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graphicFrame>
        <p:nvGraphicFramePr>
          <p:cNvPr id="35" name="표 30"/>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Pa_writer</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9" name="그림 3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19050" y="944245"/>
            <a:ext cx="6501765" cy="4814570"/>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등록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내용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첨부파일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자료를 등록하는 화면으로 첨부파일은 최대 5개까지 올릴수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306830" y="161671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1841500" y="275653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848485" y="221043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847215" y="419989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2346960" y="468058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4123690" y="468566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endParaRPr lang="ko-KR" altLang="en-US" sz="1800">
              <a:solidFill>
                <a:schemeClr val="tx1"/>
              </a:solidFill>
              <a:latin typeface="맑은 고딕" charset="0"/>
              <a:ea typeface="맑은 고딕" charset="0"/>
            </a:endParaRPr>
          </a:p>
        </p:txBody>
      </p:sp>
      <p:graphicFrame>
        <p:nvGraphicFramePr>
          <p:cNvPr id="40" name="표 31"/>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6" name="그림 3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1905" y="943610"/>
            <a:ext cx="6484620" cy="4798060"/>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게시글에 올라간 첨부파일 다운기능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상세 창 닫는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자료실 게시글 상세 페이지 화면</a:t>
                      </a:r>
                      <a:r>
                        <a:rPr lang="ko-KR" sz="800" kern="1200">
                          <a:solidFill>
                            <a:schemeClr val="tx1">
                              <a:lumMod val="95000"/>
                              <a:lumOff val="5000"/>
                            </a:schemeClr>
                          </a:solidFill>
                          <a:latin typeface="맑은 고딕" charset="0"/>
                          <a:ea typeface="맑은 고딕" charset="0"/>
                        </a:rPr>
                        <a:t>.첨부파일을 다운받을수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903095" y="484822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3240405" y="453644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836420" y="439039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370705" y="485076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표 32"/>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6" name="그림 3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2540" y="953135"/>
            <a:ext cx="6483985" cy="491871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게시글에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추가하고 싶은 파일 첨부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게시글에 있던 파일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자료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윈도우 창 닫는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수정 페이</a:t>
                      </a:r>
                      <a:r>
                        <a:rPr lang="ko-KR" sz="800" kern="1200">
                          <a:solidFill>
                            <a:schemeClr val="tx1">
                              <a:lumMod val="95000"/>
                              <a:lumOff val="5000"/>
                            </a:schemeClr>
                          </a:solidFill>
                          <a:latin typeface="맑은 고딕" charset="0"/>
                          <a:ea typeface="맑은 고딕" charset="0"/>
                        </a:rPr>
                        <a:t>지.첨부파일도 추가도 등록하거 삭제 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088765" y="456311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4312920" y="420116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2337435" y="498602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088765" y="4986020"/>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표 3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810" y="987425"/>
            <a:ext cx="6491605" cy="4823460"/>
          </a:xfrm>
          <a:prstGeom prst="rect"/>
          <a:noFill/>
        </p:spPr>
      </p:pic>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삭제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삭제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자료실 게시글 삭제 alert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863975" y="223456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2087245" y="2234565"/>
            <a:ext cx="321310" cy="32067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graphicFrame>
        <p:nvGraphicFramePr>
          <p:cNvPr id="35" name="표 35"/>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lvl="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lvl="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lvl="1">
                        <a:buFontTx/>
                        <a:buNone/>
                      </a:pPr>
                      <a:r>
                        <a:rPr lang="ko-KR" altLang="en-US"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lvl="1">
                        <a:buFontTx/>
                        <a:buNone/>
                      </a:pPr>
                      <a:r>
                        <a:rPr lang="ko-KR" altLang="en-US"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lvl="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 descr="C:/Users/PC-14/AppData/Roaming/PolarisOffice/ETemp/13464_9746136/fImage85261232999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501650" y="810895"/>
            <a:ext cx="5967730" cy="4459605"/>
          </a:xfrm>
          <a:prstGeom prst="rect"/>
          <a:noFill/>
          <a:ln w="0">
            <a:noFill/>
            <a:prstDash/>
          </a:ln>
        </p:spPr>
      </p:pic>
      <p:graphicFrame>
        <p:nvGraphicFramePr>
          <p:cNvPr id="4" name="Table 3"/>
          <p:cNvGraphicFramePr>
            <a:graphicFrameLocks noGrp="1"/>
          </p:cNvGraphicFramePr>
          <p:nvPr/>
        </p:nvGraphicFramePr>
        <p:xfrm>
          <a:off x="35560" y="3175"/>
          <a:ext cx="6522720" cy="810260"/>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SS-17-01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8956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rtl="0" algn="ctr" defTabSz="914400" eaLnBrk="1" latinLnBrk="1" hangingPunct="1">
                        <a:buFontTx/>
                        <a:buNone/>
                      </a:pPr>
                      <a:r>
                        <a:rPr sz="1100" kern="1200">
                          <a:solidFill>
                            <a:schemeClr val="tx1">
                              <a:lumMod val="95000"/>
                              <a:lumOff val="5000"/>
                            </a:schemeClr>
                          </a:solidFill>
                          <a:latin typeface="맑은 고딕" charset="0"/>
                          <a:ea typeface="맑은 고딕" charset="0"/>
                        </a:rPr>
                        <a:t>이광렬</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KMS</a:t>
                      </a:r>
                      <a:r>
                        <a:rPr sz="1100" kern="1200" b="1">
                          <a:solidFill>
                            <a:schemeClr val="tx1">
                              <a:lumMod val="95000"/>
                              <a:lumOff val="5000"/>
                            </a:schemeClr>
                          </a:solidFill>
                          <a:latin typeface="맑은 고딕" charset="0"/>
                          <a:ea typeface="맑은 고딕" charset="0"/>
                        </a:rPr>
                        <a:t> INTERNAL SEARCH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통합지식검색 메인화면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21017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내부/외부 검색 선택 Radio Box</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키워드</a:t>
                      </a:r>
                      <a:r>
                        <a:rPr sz="800" kern="1200">
                          <a:solidFill>
                            <a:schemeClr val="tx1">
                              <a:lumMod val="95000"/>
                              <a:lumOff val="5000"/>
                            </a:schemeClr>
                          </a:solidFill>
                          <a:latin typeface="맑은 고딕" charset="0"/>
                          <a:ea typeface="맑은 고딕" charset="0"/>
                        </a:rPr>
                        <a:t>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a:t>
                      </a:r>
                      <a:r>
                        <a:rPr sz="800" kern="1200">
                          <a:solidFill>
                            <a:schemeClr val="tx1">
                              <a:lumMod val="95000"/>
                              <a:lumOff val="5000"/>
                            </a:schemeClr>
                          </a:solidFill>
                          <a:latin typeface="맑은 고딕" charset="0"/>
                          <a:ea typeface="맑은 고딕" charset="0"/>
                        </a:rPr>
                        <a:t> 입력바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금주 가장 조회수 높은 자료 모아보기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93929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메뉴의 대쉬보드 성격인 통합지식검색 메인 화면이다. 내부 또는 외부 검색을 선택하고,</a:t>
                      </a:r>
                      <a:r>
                        <a:rPr sz="800" kern="1200">
                          <a:solidFill>
                            <a:schemeClr val="tx1">
                              <a:lumMod val="95000"/>
                              <a:lumOff val="5000"/>
                            </a:schemeClr>
                          </a:solidFill>
                          <a:latin typeface="맑은 고딕" charset="0"/>
                          <a:ea typeface="맑은 고딕" charset="0"/>
                        </a:rPr>
                        <a:t> 키워드를 추가하여 추가한 키워드에 맞는 검색결과를 출력한다. 검색전 기본화면은 각 지식 분류별 금조 가장 조회수 높은 자료를 모아서 출력하는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5" name="Rect 0"/>
          <p:cNvSpPr>
            <a:spLocks/>
          </p:cNvSpPr>
          <p:nvPr/>
        </p:nvSpPr>
        <p:spPr>
          <a:xfrm rot="0">
            <a:off x="2483485" y="90868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1</a:t>
            </a:r>
            <a:endParaRPr lang="ko-KR" altLang="en-US" sz="1800" b="1">
              <a:solidFill>
                <a:schemeClr val="tx1"/>
              </a:solidFill>
              <a:latin typeface="맑은 고딕" charset="0"/>
              <a:ea typeface="맑은 고딕" charset="0"/>
            </a:endParaRPr>
          </a:p>
        </p:txBody>
      </p:sp>
      <p:sp>
        <p:nvSpPr>
          <p:cNvPr id="6" name="Rect 0"/>
          <p:cNvSpPr>
            <a:spLocks/>
          </p:cNvSpPr>
          <p:nvPr/>
        </p:nvSpPr>
        <p:spPr>
          <a:xfrm rot="0">
            <a:off x="2536825" y="139065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2</a:t>
            </a:r>
            <a:endParaRPr lang="ko-KR" altLang="en-US" sz="1800" b="1">
              <a:solidFill>
                <a:schemeClr val="tx1"/>
              </a:solidFill>
              <a:latin typeface="맑은 고딕" charset="0"/>
              <a:ea typeface="맑은 고딕" charset="0"/>
            </a:endParaRPr>
          </a:p>
        </p:txBody>
      </p:sp>
      <p:sp>
        <p:nvSpPr>
          <p:cNvPr id="7" name="Rect 0"/>
          <p:cNvSpPr>
            <a:spLocks/>
          </p:cNvSpPr>
          <p:nvPr/>
        </p:nvSpPr>
        <p:spPr>
          <a:xfrm rot="0">
            <a:off x="5436235" y="170561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3</a:t>
            </a:r>
            <a:endParaRPr lang="ko-KR" altLang="en-US" sz="1800" b="1">
              <a:solidFill>
                <a:schemeClr val="tx1"/>
              </a:solidFill>
              <a:latin typeface="맑은 고딕" charset="0"/>
              <a:ea typeface="맑은 고딕" charset="0"/>
            </a:endParaRPr>
          </a:p>
        </p:txBody>
      </p:sp>
      <p:sp>
        <p:nvSpPr>
          <p:cNvPr id="8" name="Rect 0"/>
          <p:cNvSpPr>
            <a:spLocks/>
          </p:cNvSpPr>
          <p:nvPr/>
        </p:nvSpPr>
        <p:spPr>
          <a:xfrm rot="0">
            <a:off x="2987675" y="175069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4</a:t>
            </a:r>
            <a:endParaRPr lang="ko-KR" altLang="en-US" sz="1800" b="1">
              <a:solidFill>
                <a:schemeClr val="tx1"/>
              </a:solidFill>
              <a:latin typeface="맑은 고딕" charset="0"/>
              <a:ea typeface="맑은 고딕" charset="0"/>
            </a:endParaRPr>
          </a:p>
        </p:txBody>
      </p:sp>
      <p:sp>
        <p:nvSpPr>
          <p:cNvPr id="9" name="Rect 0"/>
          <p:cNvSpPr>
            <a:spLocks/>
          </p:cNvSpPr>
          <p:nvPr/>
        </p:nvSpPr>
        <p:spPr>
          <a:xfrm rot="0">
            <a:off x="899795" y="177101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5</a:t>
            </a:r>
            <a:endParaRPr lang="ko-KR" altLang="en-US" sz="1800" b="1">
              <a:solidFill>
                <a:schemeClr val="tx1"/>
              </a:solidFill>
              <a:latin typeface="맑은 고딕" charset="0"/>
              <a:ea typeface="맑은 고딕" charset="0"/>
            </a:endParaRPr>
          </a:p>
        </p:txBody>
      </p:sp>
      <p:graphicFrame>
        <p:nvGraphicFramePr>
          <p:cNvPr id="16" name="Table 3"/>
          <p:cNvGraphicFramePr>
            <a:graphicFrameLocks noGrp="1"/>
          </p:cNvGraphicFramePr>
          <p:nvPr/>
        </p:nvGraphicFramePr>
        <p:xfrm>
          <a:off x="13970" y="5269865"/>
          <a:ext cx="6565900" cy="1569720"/>
        </p:xfrm>
        <a:graphic>
          <a:graphicData uri="http://schemas.openxmlformats.org/drawingml/2006/table">
            <a:tbl>
              <a:tblPr firstRow="1" bandRow="1">
                <a:tableStyleId>{D7AC3CCA-C797-4891-BE02-D94E43425B78}</a:tableStyleId>
              </a:tblPr>
              <a:tblGrid>
                <a:gridCol w="4689475"/>
                <a:gridCol w="1876425"/>
              </a:tblGrid>
              <a:tr h="33210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37615">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17" name="Rect 0"/>
          <p:cNvSpPr>
            <a:spLocks/>
          </p:cNvSpPr>
          <p:nvPr/>
        </p:nvSpPr>
        <p:spPr>
          <a:xfrm rot="0">
            <a:off x="1547495" y="291211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b="1">
                <a:solidFill>
                  <a:schemeClr val="tx1"/>
                </a:solidFill>
                <a:latin typeface="맑은 고딕" charset="0"/>
                <a:ea typeface="맑은 고딕" charset="0"/>
              </a:rPr>
              <a:t>6</a:t>
            </a:r>
            <a:endParaRPr lang="ko-KR" altLang="en-US" sz="1800" b="1">
              <a:solidFill>
                <a:schemeClr val="tx1"/>
              </a:solidFill>
              <a:latin typeface="맑은 고딕" charset="0"/>
              <a:ea typeface="맑은 고딕" charset="0"/>
            </a:endParaRPr>
          </a:p>
        </p:txBody>
      </p:sp>
      <p:sp>
        <p:nvSpPr>
          <p:cNvPr id="14" name="Rect 0"/>
          <p:cNvSpPr>
            <a:spLocks/>
          </p:cNvSpPr>
          <p:nvPr/>
        </p:nvSpPr>
        <p:spPr>
          <a:xfrm rot="0">
            <a:off x="6948170" y="5335270"/>
            <a:ext cx="2016760" cy="1296670"/>
          </a:xfrm>
          <a:prstGeom prst="rect"/>
        </p:spPr>
        <p:style>
          <a:lnRef idx="1">
            <a:schemeClr val="accent3"/>
          </a:lnRef>
          <a:fillRef idx="2">
            <a:schemeClr val="accent3"/>
          </a:fillRef>
          <a:effectRef idx="1">
            <a:schemeClr val="accent3"/>
          </a:effectRef>
          <a:fontRef idx="minor">
            <a:schemeClr val="dk1"/>
          </a:fontRef>
        </p:style>
        <p:txBody>
          <a:bodyPr wrap="square" lIns="91440" tIns="45720" rIns="91440" bIns="45720" vert="horz" anchor="ctr">
            <a:noAutofit/>
          </a:bodyPr>
          <a:lstStyle/>
          <a:p>
            <a:pPr marL="0" indent="0" rtl="0" algn="ctr" defTabSz="914400" eaLnBrk="1" latinLnBrk="0" hangingPunct="1">
              <a:buFontTx/>
              <a:buNone/>
            </a:pPr>
            <a:r>
              <a:rPr sz="1000">
                <a:solidFill>
                  <a:srgbClr val="000000"/>
                </a:solidFill>
                <a:latin typeface="맑은 고딕" charset="0"/>
                <a:ea typeface="맑은 고딕" charset="0"/>
              </a:rPr>
              <a:t>사용 API :</a:t>
            </a:r>
            <a:endParaRPr lang="ko-KR" altLang="en-US" sz="1000">
              <a:solidFill>
                <a:srgbClr val="000000"/>
              </a:solidFill>
              <a:latin typeface="맑은 고딕" charset="0"/>
              <a:ea typeface="맑은 고딕" charset="0"/>
            </a:endParaRPr>
          </a:p>
          <a:p>
            <a:pPr marL="0" indent="0" rtl="0" algn="ctr" defTabSz="914400" eaLnBrk="1" latinLnBrk="0" hangingPunct="1">
              <a:buFontTx/>
              <a:buNone/>
            </a:pPr>
            <a:endParaRPr lang="ko-KR" altLang="en-US" sz="1000">
              <a:solidFill>
                <a:srgbClr val="000000"/>
              </a:solidFill>
              <a:latin typeface="맑은 고딕" charset="0"/>
              <a:ea typeface="맑은 고딕" charset="0"/>
            </a:endParaRPr>
          </a:p>
          <a:p>
            <a:pPr marL="0" indent="0" rtl="0" algn="ctr" defTabSz="914400" eaLnBrk="1" latinLnBrk="0" hangingPunct="1">
              <a:buFontTx/>
              <a:buNone/>
            </a:pPr>
            <a:r>
              <a:rPr sz="1000">
                <a:solidFill>
                  <a:srgbClr val="000000"/>
                </a:solidFill>
                <a:latin typeface="맑은 고딕" charset="0"/>
                <a:ea typeface="맑은 고딕" charset="0"/>
              </a:rPr>
              <a:t>네이버 학술검색 API</a:t>
            </a:r>
            <a:endParaRPr lang="ko-KR" altLang="en-US" sz="1000">
              <a:solidFill>
                <a:srgbClr val="000000"/>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 descr="C:/Users/PC-14/AppData/Roaming/PolarisOffice/ETemp/13464_9746136/fImage833532340479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37185" y="810895"/>
            <a:ext cx="5948045" cy="4432300"/>
          </a:xfrm>
          <a:prstGeom prst="rect"/>
          <a:noFill/>
          <a:ln w="0">
            <a:noFill/>
            <a:prstDash/>
          </a:ln>
        </p:spPr>
      </p:pic>
      <p:graphicFrame>
        <p:nvGraphicFramePr>
          <p:cNvPr id="4" name="Table 3"/>
          <p:cNvGraphicFramePr>
            <a:graphicFrameLocks noGrp="1"/>
          </p:cNvGraphicFramePr>
          <p:nvPr/>
        </p:nvGraphicFramePr>
        <p:xfrm>
          <a:off x="35560" y="3175"/>
          <a:ext cx="6522720" cy="810260"/>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SS-17-01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8956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rtl="0" algn="ctr" defTabSz="914400" eaLnBrk="1" latinLnBrk="1" hangingPunct="1">
                        <a:buFontTx/>
                        <a:buNone/>
                      </a:pPr>
                      <a:r>
                        <a:rPr sz="1100" kern="1200">
                          <a:solidFill>
                            <a:schemeClr val="tx1">
                              <a:lumMod val="95000"/>
                              <a:lumOff val="5000"/>
                            </a:schemeClr>
                          </a:solidFill>
                          <a:latin typeface="맑은 고딕" charset="0"/>
                          <a:ea typeface="맑은 고딕" charset="0"/>
                        </a:rPr>
                        <a:t>이광렬</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KMS</a:t>
                      </a:r>
                      <a:r>
                        <a:rPr sz="1100" kern="1200" b="1">
                          <a:solidFill>
                            <a:schemeClr val="tx1">
                              <a:lumMod val="95000"/>
                              <a:lumOff val="5000"/>
                            </a:schemeClr>
                          </a:solidFill>
                          <a:latin typeface="맑은 고딕" charset="0"/>
                          <a:ea typeface="맑은 고딕" charset="0"/>
                        </a:rPr>
                        <a:t> INTERNAL SEARCH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내부검색 화면 -1</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82612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검색키워드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정렬기준 선택</a:t>
                      </a:r>
                      <a:endParaRPr lang="ko-KR" altLang="en-US" sz="800" kern="1200">
                        <a:solidFill>
                          <a:schemeClr val="tx1">
                            <a:lumMod val="95000"/>
                            <a:lumOff val="5000"/>
                          </a:schemeClr>
                        </a:solidFill>
                        <a:latin typeface="맑은 고딕" charset="0"/>
                        <a:ea typeface="맑은 고딕" charset="0"/>
                      </a:endParaRPr>
                    </a:p>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정렬기준 별 오름차순/내림차순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지식종류별 모아보기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해당 지식종류 검색결과 더보기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255524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내부DB의 자료를 검색하는 페이지</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1.검색어를 추가하여 여러 검색어에 대한 결과를 출력할 수 있다. </a:t>
                      </a: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2. 정렬기준은 순번, 등록일, 조회수, 추천수가 있다.</a:t>
                      </a: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3. 더보기를 클릭하여 해당 지식종류의 검색결과만 조회할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5" name="Rect 0"/>
          <p:cNvSpPr>
            <a:spLocks/>
          </p:cNvSpPr>
          <p:nvPr/>
        </p:nvSpPr>
        <p:spPr>
          <a:xfrm rot="0">
            <a:off x="2483485" y="90868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1</a:t>
            </a:r>
            <a:endParaRPr lang="ko-KR" altLang="en-US" b="1">
              <a:solidFill>
                <a:schemeClr val="tx1"/>
              </a:solidFill>
              <a:latin typeface="맑은 고딕" charset="0"/>
              <a:ea typeface="맑은 고딕" charset="0"/>
            </a:endParaRPr>
          </a:p>
        </p:txBody>
      </p:sp>
      <p:graphicFrame>
        <p:nvGraphicFramePr>
          <p:cNvPr id="16"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19" name="Rect 0"/>
          <p:cNvSpPr>
            <a:spLocks/>
          </p:cNvSpPr>
          <p:nvPr/>
        </p:nvSpPr>
        <p:spPr>
          <a:xfrm rot="0">
            <a:off x="2339975" y="162877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2</a:t>
            </a:r>
            <a:endParaRPr lang="ko-KR" altLang="en-US" b="1">
              <a:solidFill>
                <a:schemeClr val="tx1"/>
              </a:solidFill>
              <a:latin typeface="맑은 고딕" charset="0"/>
              <a:ea typeface="맑은 고딕" charset="0"/>
            </a:endParaRPr>
          </a:p>
        </p:txBody>
      </p:sp>
      <p:sp>
        <p:nvSpPr>
          <p:cNvPr id="20" name="Rect 0"/>
          <p:cNvSpPr>
            <a:spLocks/>
          </p:cNvSpPr>
          <p:nvPr/>
        </p:nvSpPr>
        <p:spPr>
          <a:xfrm rot="0">
            <a:off x="899795" y="273177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5</a:t>
            </a:r>
            <a:endParaRPr lang="ko-KR" altLang="en-US" b="1">
              <a:solidFill>
                <a:schemeClr val="tx1"/>
              </a:solidFill>
              <a:latin typeface="맑은 고딕" charset="0"/>
              <a:ea typeface="맑은 고딕" charset="0"/>
            </a:endParaRPr>
          </a:p>
        </p:txBody>
      </p:sp>
      <p:sp>
        <p:nvSpPr>
          <p:cNvPr id="21" name="Rect 0"/>
          <p:cNvSpPr>
            <a:spLocks/>
          </p:cNvSpPr>
          <p:nvPr/>
        </p:nvSpPr>
        <p:spPr>
          <a:xfrm rot="0">
            <a:off x="5363845" y="335724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6</a:t>
            </a:r>
            <a:endParaRPr lang="ko-KR" altLang="en-US" b="1">
              <a:solidFill>
                <a:schemeClr val="tx1"/>
              </a:solidFill>
              <a:latin typeface="맑은 고딕" charset="0"/>
              <a:ea typeface="맑은 고딕" charset="0"/>
            </a:endParaRPr>
          </a:p>
        </p:txBody>
      </p:sp>
      <p:sp>
        <p:nvSpPr>
          <p:cNvPr id="22" name="Rect 0"/>
          <p:cNvSpPr>
            <a:spLocks/>
          </p:cNvSpPr>
          <p:nvPr/>
        </p:nvSpPr>
        <p:spPr>
          <a:xfrm rot="0">
            <a:off x="5544185" y="158432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4</a:t>
            </a:r>
            <a:endParaRPr lang="ko-KR" altLang="en-US" b="1">
              <a:solidFill>
                <a:schemeClr val="tx1"/>
              </a:solidFill>
              <a:latin typeface="맑은 고딕" charset="0"/>
              <a:ea typeface="맑은 고딕" charset="0"/>
            </a:endParaRPr>
          </a:p>
        </p:txBody>
      </p:sp>
      <p:sp>
        <p:nvSpPr>
          <p:cNvPr id="23" name="Rect 0"/>
          <p:cNvSpPr>
            <a:spLocks/>
          </p:cNvSpPr>
          <p:nvPr/>
        </p:nvSpPr>
        <p:spPr>
          <a:xfrm rot="0">
            <a:off x="3780155" y="178117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3</a:t>
            </a:r>
            <a:endParaRPr lang="ko-KR" altLang="en-US" b="1">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 descr="C:/Users/PC-14/AppData/Roaming/PolarisOffice/ETemp/13464_9746136/fImage597812350589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251460" y="789305"/>
            <a:ext cx="6034405" cy="4540250"/>
          </a:xfrm>
          <a:prstGeom prst="rect"/>
          <a:noFill/>
          <a:ln w="0">
            <a:noFill/>
            <a:prstDash/>
          </a:ln>
        </p:spPr>
      </p:pic>
      <p:graphicFrame>
        <p:nvGraphicFramePr>
          <p:cNvPr id="4" name="Table 3"/>
          <p:cNvGraphicFramePr>
            <a:graphicFrameLocks noGrp="1"/>
          </p:cNvGraphicFramePr>
          <p:nvPr/>
        </p:nvGraphicFramePr>
        <p:xfrm>
          <a:off x="35560" y="3175"/>
          <a:ext cx="6522720" cy="810260"/>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SS-17-01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8956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rtl="0" algn="ctr" defTabSz="914400" eaLnBrk="1" latinLnBrk="1" hangingPunct="1">
                        <a:buFontTx/>
                        <a:buNone/>
                      </a:pPr>
                      <a:r>
                        <a:rPr sz="1100" kern="1200">
                          <a:solidFill>
                            <a:schemeClr val="tx1">
                              <a:lumMod val="95000"/>
                              <a:lumOff val="5000"/>
                            </a:schemeClr>
                          </a:solidFill>
                          <a:latin typeface="맑은 고딕" charset="0"/>
                          <a:ea typeface="맑은 고딕" charset="0"/>
                        </a:rPr>
                        <a:t>이광렬</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KMS</a:t>
                      </a:r>
                      <a:r>
                        <a:rPr sz="1100" kern="1200" b="1">
                          <a:solidFill>
                            <a:schemeClr val="tx1">
                              <a:lumMod val="95000"/>
                              <a:lumOff val="5000"/>
                            </a:schemeClr>
                          </a:solidFill>
                          <a:latin typeface="맑은 고딕" charset="0"/>
                          <a:ea typeface="맑은 고딕" charset="0"/>
                        </a:rPr>
                        <a:t> INTERNAL SEARCH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내부검색 화면 -2</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85064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지식종류 :</a:t>
                      </a:r>
                      <a:r>
                        <a:rPr sz="800" kern="1200">
                          <a:solidFill>
                            <a:schemeClr val="tx1">
                              <a:lumMod val="95000"/>
                              <a:lumOff val="5000"/>
                            </a:schemeClr>
                          </a:solidFill>
                          <a:latin typeface="맑은 고딕" charset="0"/>
                          <a:ea typeface="맑은 고딕" charset="0"/>
                        </a:rPr>
                        <a:t> 검색에 적용된 키워드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내부검색화면 -1 에서 특정 지식종류의 더보기를 클릭하면 출력되는 페이지,</a:t>
                      </a:r>
                      <a:r>
                        <a:rPr sz="800" kern="1200">
                          <a:solidFill>
                            <a:schemeClr val="tx1">
                              <a:lumMod val="95000"/>
                              <a:lumOff val="5000"/>
                            </a:schemeClr>
                          </a:solidFill>
                          <a:latin typeface="맑은 고딕" charset="0"/>
                          <a:ea typeface="맑은 고딕" charset="0"/>
                        </a:rPr>
                        <a:t> 해당 지식의 검색결과를 10개씩 출력하며 하단의 페이징을 이용해 다른 페이지로 이동할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5" name="Rect 0"/>
          <p:cNvSpPr>
            <a:spLocks/>
          </p:cNvSpPr>
          <p:nvPr/>
        </p:nvSpPr>
        <p:spPr>
          <a:xfrm rot="0">
            <a:off x="2483485" y="90868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1</a:t>
            </a:r>
            <a:endParaRPr lang="ko-KR" altLang="en-US" b="1">
              <a:solidFill>
                <a:schemeClr val="tx1"/>
              </a:solidFill>
              <a:latin typeface="맑은 고딕" charset="0"/>
              <a:ea typeface="맑은 고딕" charset="0"/>
            </a:endParaRPr>
          </a:p>
        </p:txBody>
      </p:sp>
      <p:graphicFrame>
        <p:nvGraphicFramePr>
          <p:cNvPr id="16" name="Table 3"/>
          <p:cNvGraphicFramePr>
            <a:graphicFrameLocks noGrp="1"/>
          </p:cNvGraphicFramePr>
          <p:nvPr/>
        </p:nvGraphicFramePr>
        <p:xfrm>
          <a:off x="26670" y="5373370"/>
          <a:ext cx="6433820" cy="1440180"/>
        </p:xfrm>
        <a:graphic>
          <a:graphicData uri="http://schemas.openxmlformats.org/drawingml/2006/table">
            <a:tbl>
              <a:tblPr firstRow="1" bandRow="1">
                <a:tableStyleId>{D7AC3CCA-C797-4891-BE02-D94E43425B78}</a:tableStyleId>
              </a:tblPr>
              <a:tblGrid>
                <a:gridCol w="4113530"/>
                <a:gridCol w="2320290"/>
              </a:tblGrid>
              <a:tr h="29654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143635">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19" name="Rect 0"/>
          <p:cNvSpPr>
            <a:spLocks/>
          </p:cNvSpPr>
          <p:nvPr/>
        </p:nvSpPr>
        <p:spPr>
          <a:xfrm rot="0">
            <a:off x="2987675" y="184467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2</a:t>
            </a:r>
            <a:endParaRPr lang="ko-KR" altLang="en-US" b="1">
              <a:solidFill>
                <a:schemeClr val="tx1"/>
              </a:solidFill>
              <a:latin typeface="맑은 고딕" charset="0"/>
              <a:ea typeface="맑은 고딕" charset="0"/>
            </a:endParaRPr>
          </a:p>
        </p:txBody>
      </p:sp>
      <p:sp>
        <p:nvSpPr>
          <p:cNvPr id="20" name="Rect 0"/>
          <p:cNvSpPr>
            <a:spLocks/>
          </p:cNvSpPr>
          <p:nvPr/>
        </p:nvSpPr>
        <p:spPr>
          <a:xfrm rot="0">
            <a:off x="1619885" y="458089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3</a:t>
            </a:r>
            <a:endParaRPr lang="ko-KR" altLang="en-US" b="1">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 descr="C:/Users/PC-14/AppData/Roaming/PolarisOffice/ETemp/13464_9746136/fImage622562357652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34340" y="970915"/>
            <a:ext cx="5875655" cy="437578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SS-17-02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이광렬</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KMS</a:t>
                      </a:r>
                      <a:r>
                        <a:rPr sz="1100" kern="1200" b="1">
                          <a:solidFill>
                            <a:schemeClr val="tx1">
                              <a:lumMod val="95000"/>
                              <a:lumOff val="5000"/>
                            </a:schemeClr>
                          </a:solidFill>
                          <a:latin typeface="맑은 고딕" charset="0"/>
                          <a:ea typeface="맑은 고딕" charset="0"/>
                        </a:rPr>
                        <a:t> EXTERNAL SEARCH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외부검색 화면 -1</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497586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분류별 모아보기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 별 정렬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원문</a:t>
                      </a:r>
                      <a:r>
                        <a:rPr sz="800" kern="1200">
                          <a:solidFill>
                            <a:schemeClr val="tx1">
                              <a:lumMod val="95000"/>
                              <a:lumOff val="5000"/>
                            </a:schemeClr>
                          </a:solidFill>
                          <a:latin typeface="맑은 고딕" charset="0"/>
                          <a:ea typeface="맑은 고딕" charset="0"/>
                        </a:rPr>
                        <a:t> 하이퍼링크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페이지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외부검색결과를 출력하는 페이지, 각 자료의 제목을 클릭하여 내용을 조회할 수 있다.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원문으로 가기 버튼을 클릭하여 해당 자료의 원문 페이지로 이동할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 name="Rect 0"/>
          <p:cNvSpPr>
            <a:spLocks/>
          </p:cNvSpPr>
          <p:nvPr/>
        </p:nvSpPr>
        <p:spPr>
          <a:xfrm rot="0">
            <a:off x="1639570" y="110299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1</a:t>
            </a:r>
            <a:endParaRPr lang="ko-KR" altLang="en-US" b="1">
              <a:solidFill>
                <a:schemeClr val="tx1"/>
              </a:solidFill>
              <a:latin typeface="맑은 고딕" charset="0"/>
              <a:ea typeface="맑은 고딕" charset="0"/>
            </a:endParaRPr>
          </a:p>
        </p:txBody>
      </p:sp>
      <p:sp>
        <p:nvSpPr>
          <p:cNvPr id="6" name="Rect 0"/>
          <p:cNvSpPr>
            <a:spLocks/>
          </p:cNvSpPr>
          <p:nvPr/>
        </p:nvSpPr>
        <p:spPr>
          <a:xfrm rot="0">
            <a:off x="3707765" y="215074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2</a:t>
            </a:r>
            <a:endParaRPr lang="ko-KR" altLang="en-US" b="1">
              <a:solidFill>
                <a:schemeClr val="tx1"/>
              </a:solidFill>
              <a:latin typeface="맑은 고딕" charset="0"/>
              <a:ea typeface="맑은 고딕" charset="0"/>
            </a:endParaRPr>
          </a:p>
        </p:txBody>
      </p:sp>
      <p:sp>
        <p:nvSpPr>
          <p:cNvPr id="7" name="Rect 0"/>
          <p:cNvSpPr>
            <a:spLocks/>
          </p:cNvSpPr>
          <p:nvPr/>
        </p:nvSpPr>
        <p:spPr>
          <a:xfrm rot="0">
            <a:off x="5980430" y="215074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3</a:t>
            </a:r>
            <a:endParaRPr lang="ko-KR" altLang="en-US" b="1">
              <a:solidFill>
                <a:schemeClr val="tx1"/>
              </a:solidFill>
              <a:latin typeface="맑은 고딕" charset="0"/>
              <a:ea typeface="맑은 고딕" charset="0"/>
            </a:endParaRPr>
          </a:p>
        </p:txBody>
      </p:sp>
      <p:sp>
        <p:nvSpPr>
          <p:cNvPr id="8" name="Rect 0"/>
          <p:cNvSpPr>
            <a:spLocks/>
          </p:cNvSpPr>
          <p:nvPr/>
        </p:nvSpPr>
        <p:spPr>
          <a:xfrm rot="0">
            <a:off x="1691640" y="275082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4</a:t>
            </a:r>
            <a:endParaRPr lang="ko-KR" altLang="en-US" b="1">
              <a:solidFill>
                <a:schemeClr val="tx1"/>
              </a:solidFill>
              <a:latin typeface="맑은 고딕" charset="0"/>
              <a:ea typeface="맑은 고딕" charset="0"/>
            </a:endParaRPr>
          </a:p>
        </p:txBody>
      </p:sp>
      <p:sp>
        <p:nvSpPr>
          <p:cNvPr id="9" name="Rect 0"/>
          <p:cNvSpPr>
            <a:spLocks/>
          </p:cNvSpPr>
          <p:nvPr/>
        </p:nvSpPr>
        <p:spPr>
          <a:xfrm rot="0">
            <a:off x="4794885" y="275082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5</a:t>
            </a:r>
            <a:endParaRPr lang="ko-KR" altLang="en-US" b="1">
              <a:solidFill>
                <a:schemeClr val="tx1"/>
              </a:solidFill>
              <a:latin typeface="맑은 고딕" charset="0"/>
              <a:ea typeface="맑은 고딕" charset="0"/>
            </a:endParaRPr>
          </a:p>
        </p:txBody>
      </p:sp>
      <p:sp>
        <p:nvSpPr>
          <p:cNvPr id="14" name="Rect 0"/>
          <p:cNvSpPr>
            <a:spLocks/>
          </p:cNvSpPr>
          <p:nvPr/>
        </p:nvSpPr>
        <p:spPr>
          <a:xfrm rot="0">
            <a:off x="6948170" y="5335270"/>
            <a:ext cx="2016760" cy="1296670"/>
          </a:xfrm>
          <a:prstGeom prst="rect"/>
        </p:spPr>
        <p:style>
          <a:lnRef idx="1">
            <a:schemeClr val="accent3"/>
          </a:lnRef>
          <a:fillRef idx="2">
            <a:schemeClr val="accent3"/>
          </a:fillRef>
          <a:effectRef idx="1">
            <a:schemeClr val="accent3"/>
          </a:effectRef>
          <a:fontRef idx="minor">
            <a:schemeClr val="dk1"/>
          </a:fontRef>
        </p:style>
        <p:txBody>
          <a:bodyPr wrap="square" lIns="91440" tIns="45720" rIns="91440" bIns="45720" vert="horz" anchor="ctr">
            <a:noAutofit/>
          </a:bodyPr>
          <a:lstStyle/>
          <a:p>
            <a:pPr marL="0" indent="0" algn="ctr" latinLnBrk="0">
              <a:buFontTx/>
              <a:buNone/>
            </a:pPr>
            <a:r>
              <a:rPr sz="1000">
                <a:latin typeface="맑은 고딕" charset="0"/>
                <a:ea typeface="맑은 고딕" charset="0"/>
              </a:rPr>
              <a:t>사용 API :</a:t>
            </a:r>
            <a:endParaRPr lang="ko-KR" altLang="en-US" sz="1000">
              <a:latin typeface="맑은 고딕" charset="0"/>
              <a:ea typeface="맑은 고딕" charset="0"/>
            </a:endParaRPr>
          </a:p>
          <a:p>
            <a:pPr marL="0" indent="0" algn="ctr" latinLnBrk="0">
              <a:buFontTx/>
              <a:buNone/>
            </a:pPr>
            <a:endParaRPr lang="ko-KR" altLang="en-US" sz="1000">
              <a:latin typeface="맑은 고딕" charset="0"/>
              <a:ea typeface="맑은 고딕" charset="0"/>
            </a:endParaRPr>
          </a:p>
          <a:p>
            <a:pPr marL="0" indent="0" algn="ctr" latinLnBrk="0">
              <a:buFontTx/>
              <a:buNone/>
            </a:pPr>
            <a:r>
              <a:rPr sz="1000">
                <a:latin typeface="맑은 고딕" charset="0"/>
                <a:ea typeface="맑은 고딕" charset="0"/>
              </a:rPr>
              <a:t>네이버 학술검색 API</a:t>
            </a:r>
            <a:endParaRPr lang="ko-KR" altLang="en-US" sz="1000">
              <a:latin typeface="맑은 고딕" charset="0"/>
              <a:ea typeface="맑은 고딕" charset="0"/>
            </a:endParaRPr>
          </a:p>
        </p:txBody>
      </p:sp>
      <p:graphicFrame>
        <p:nvGraphicFramePr>
          <p:cNvPr id="15" name="Table 3"/>
          <p:cNvGraphicFramePr>
            <a:graphicFrameLocks noGrp="1"/>
          </p:cNvGraphicFramePr>
          <p:nvPr/>
        </p:nvGraphicFramePr>
        <p:xfrm>
          <a:off x="26670" y="5373370"/>
          <a:ext cx="6433820" cy="1440180"/>
        </p:xfrm>
        <a:graphic>
          <a:graphicData uri="http://schemas.openxmlformats.org/drawingml/2006/table">
            <a:tbl>
              <a:tblPr firstRow="1" bandRow="1">
                <a:tableStyleId>{D7AC3CCA-C797-4891-BE02-D94E43425B78}</a:tableStyleId>
              </a:tblPr>
              <a:tblGrid>
                <a:gridCol w="3249295"/>
                <a:gridCol w="3184525"/>
              </a:tblGrid>
              <a:tr h="29654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143635">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네이버 학술검색</a:t>
                      </a:r>
                      <a:r>
                        <a:rPr sz="1100" kern="1200" i="0" b="0">
                          <a:solidFill>
                            <a:schemeClr val="dk1"/>
                          </a:solidFill>
                          <a:latin typeface="맑은 고딕" charset="0"/>
                          <a:ea typeface="맑은 고딕" charset="0"/>
                        </a:rPr>
                        <a:t> API관련 parameter</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17" name="Rect 0"/>
          <p:cNvSpPr>
            <a:spLocks/>
          </p:cNvSpPr>
          <p:nvPr/>
        </p:nvSpPr>
        <p:spPr>
          <a:xfrm rot="0">
            <a:off x="2051685" y="450913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5</a:t>
            </a:r>
            <a:endParaRPr lang="ko-KR" altLang="en-US" b="1">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 descr="C:/Users/PC-14/AppData/Roaming/PolarisOffice/ETemp/13464_9746136/fImage511852368210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67360" y="970280"/>
            <a:ext cx="5872480" cy="436562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SS-17-02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이광렬</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KMS</a:t>
                      </a:r>
                      <a:r>
                        <a:rPr sz="1100" kern="1200" b="1">
                          <a:solidFill>
                            <a:schemeClr val="tx1">
                              <a:lumMod val="95000"/>
                              <a:lumOff val="5000"/>
                            </a:schemeClr>
                          </a:solidFill>
                          <a:latin typeface="맑은 고딕" charset="0"/>
                          <a:ea typeface="맑은 고딕" charset="0"/>
                        </a:rPr>
                        <a:t> EXTERNAL SEARCH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외부검색 화면 -2</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73951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정보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외부자료의 내용을 조회할 수 있는 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 name="Rect 0"/>
          <p:cNvSpPr>
            <a:spLocks/>
          </p:cNvSpPr>
          <p:nvPr/>
        </p:nvSpPr>
        <p:spPr>
          <a:xfrm rot="0">
            <a:off x="3511550" y="1790700"/>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1</a:t>
            </a:r>
            <a:endParaRPr lang="ko-KR" altLang="en-US" b="1">
              <a:solidFill>
                <a:schemeClr val="tx1"/>
              </a:solidFill>
              <a:latin typeface="맑은 고딕" charset="0"/>
              <a:ea typeface="맑은 고딕" charset="0"/>
            </a:endParaRPr>
          </a:p>
        </p:txBody>
      </p:sp>
      <p:sp>
        <p:nvSpPr>
          <p:cNvPr id="6" name="Rect 0"/>
          <p:cNvSpPr>
            <a:spLocks/>
          </p:cNvSpPr>
          <p:nvPr/>
        </p:nvSpPr>
        <p:spPr>
          <a:xfrm rot="0">
            <a:off x="3584575" y="291909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2</a:t>
            </a:r>
            <a:endParaRPr lang="ko-KR" altLang="en-US" b="1">
              <a:solidFill>
                <a:schemeClr val="tx1"/>
              </a:solidFill>
              <a:latin typeface="맑은 고딕" charset="0"/>
              <a:ea typeface="맑은 고딕" charset="0"/>
            </a:endParaRPr>
          </a:p>
        </p:txBody>
      </p:sp>
      <p:sp>
        <p:nvSpPr>
          <p:cNvPr id="7" name="Rect 0"/>
          <p:cNvSpPr>
            <a:spLocks/>
          </p:cNvSpPr>
          <p:nvPr/>
        </p:nvSpPr>
        <p:spPr>
          <a:xfrm rot="0">
            <a:off x="4745355" y="1618615"/>
            <a:ext cx="360680" cy="360680"/>
          </a:xfrm>
          <a:prstGeom prst="ellipse"/>
          <a:solidFill>
            <a:srgbClr val="FFFF00"/>
          </a:solidFill>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vert="horz" anchor="ctr">
            <a:noAutofit/>
          </a:bodyPr>
          <a:lstStyle/>
          <a:p>
            <a:pPr marL="0" indent="0" algn="ctr" latinLnBrk="0">
              <a:buFontTx/>
              <a:buNone/>
            </a:pPr>
            <a:r>
              <a:rPr b="1">
                <a:solidFill>
                  <a:schemeClr val="tx1"/>
                </a:solidFill>
                <a:latin typeface="맑은 고딕" charset="0"/>
                <a:ea typeface="맑은 고딕" charset="0"/>
              </a:rPr>
              <a:t>3</a:t>
            </a:r>
            <a:endParaRPr lang="ko-KR" altLang="en-US" b="1">
              <a:solidFill>
                <a:schemeClr val="tx1"/>
              </a:solidFill>
              <a:latin typeface="맑은 고딕" charset="0"/>
              <a:ea typeface="맑은 고딕" charset="0"/>
            </a:endParaRPr>
          </a:p>
        </p:txBody>
      </p:sp>
      <p:sp>
        <p:nvSpPr>
          <p:cNvPr id="14" name="Rect 0"/>
          <p:cNvSpPr>
            <a:spLocks/>
          </p:cNvSpPr>
          <p:nvPr/>
        </p:nvSpPr>
        <p:spPr>
          <a:xfrm rot="0">
            <a:off x="6948170" y="5335270"/>
            <a:ext cx="2016760" cy="1296670"/>
          </a:xfrm>
          <a:prstGeom prst="rect"/>
        </p:spPr>
        <p:style>
          <a:lnRef idx="1">
            <a:schemeClr val="accent3"/>
          </a:lnRef>
          <a:fillRef idx="2">
            <a:schemeClr val="accent3"/>
          </a:fillRef>
          <a:effectRef idx="1">
            <a:schemeClr val="accent3"/>
          </a:effectRef>
          <a:fontRef idx="minor">
            <a:schemeClr val="dk1"/>
          </a:fontRef>
        </p:style>
        <p:txBody>
          <a:bodyPr wrap="square" lIns="91440" tIns="45720" rIns="91440" bIns="45720" vert="horz" anchor="ctr">
            <a:noAutofit/>
          </a:bodyPr>
          <a:lstStyle/>
          <a:p>
            <a:pPr marL="0" indent="0" algn="ctr" latinLnBrk="0">
              <a:buFontTx/>
              <a:buNone/>
            </a:pPr>
            <a:r>
              <a:rPr sz="1000">
                <a:latin typeface="맑은 고딕" charset="0"/>
                <a:ea typeface="맑은 고딕" charset="0"/>
              </a:rPr>
              <a:t>사용 API :</a:t>
            </a:r>
            <a:endParaRPr lang="ko-KR" altLang="en-US" sz="1000">
              <a:latin typeface="맑은 고딕" charset="0"/>
              <a:ea typeface="맑은 고딕" charset="0"/>
            </a:endParaRPr>
          </a:p>
          <a:p>
            <a:pPr marL="0" indent="0" algn="ctr" latinLnBrk="0">
              <a:buFontTx/>
              <a:buNone/>
            </a:pPr>
            <a:endParaRPr lang="ko-KR" altLang="en-US" sz="1000">
              <a:latin typeface="맑은 고딕" charset="0"/>
              <a:ea typeface="맑은 고딕" charset="0"/>
            </a:endParaRPr>
          </a:p>
          <a:p>
            <a:pPr marL="0" indent="0" algn="ctr" latinLnBrk="0">
              <a:buFontTx/>
              <a:buNone/>
            </a:pPr>
            <a:r>
              <a:rPr sz="1000">
                <a:latin typeface="맑은 고딕" charset="0"/>
                <a:ea typeface="맑은 고딕" charset="0"/>
              </a:rPr>
              <a:t>네이버 학술검색 API</a:t>
            </a:r>
            <a:endParaRPr lang="ko-KR" altLang="en-US" sz="1000">
              <a:latin typeface="맑은 고딕" charset="0"/>
              <a:ea typeface="맑은 고딕" charset="0"/>
            </a:endParaRPr>
          </a:p>
        </p:txBody>
      </p:sp>
      <p:graphicFrame>
        <p:nvGraphicFramePr>
          <p:cNvPr id="15" name="Table 3"/>
          <p:cNvGraphicFramePr>
            <a:graphicFrameLocks noGrp="1"/>
          </p:cNvGraphicFramePr>
          <p:nvPr/>
        </p:nvGraphicFramePr>
        <p:xfrm>
          <a:off x="26670" y="5373370"/>
          <a:ext cx="6433820" cy="1440180"/>
        </p:xfrm>
        <a:graphic>
          <a:graphicData uri="http://schemas.openxmlformats.org/drawingml/2006/table">
            <a:tbl>
              <a:tblPr firstRow="1" bandRow="1">
                <a:tableStyleId>{D7AC3CCA-C797-4891-BE02-D94E43425B78}</a:tableStyleId>
              </a:tblPr>
              <a:tblGrid>
                <a:gridCol w="3249295"/>
                <a:gridCol w="3184525"/>
              </a:tblGrid>
              <a:tr h="296545">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143635">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프로젝트를 수정하는 페이지가 나타나는</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프로젝트를 비활성화하는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프로젝트를 이관할 수있는 상세페이지가 나타나는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a:t>
                      </a:r>
                      <a:r>
                        <a:rPr lang="ko-KR" sz="800" kern="1200">
                          <a:solidFill>
                            <a:schemeClr val="tx1">
                              <a:lumMod val="95000"/>
                              <a:lumOff val="5000"/>
                            </a:schemeClr>
                          </a:solidFill>
                          <a:latin typeface="맑은 고딕" charset="0"/>
                          <a:ea typeface="맑은 고딕" charset="0"/>
                        </a:rPr>
                        <a:t>의 상세 페이지로 프로젝트의 정보를 수정 할수있고 프로젝트를 이용하지 않을경우 비활성화를 통해 프로젝트를 비활성화 시킬수있다.그리고 프로젝트가 완료되면 프로젝트 이관을 통해 완료하고 프로젝트를 KMS로 보낼수 있다.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66470"/>
            <a:ext cx="6504305" cy="4425315"/>
          </a:xfrm>
          <a:prstGeom prst="rect"/>
          <a:noFill/>
        </p:spPr>
      </p:pic>
      <p:sp>
        <p:nvSpPr>
          <p:cNvPr id="35" name="Rect 0"/>
          <p:cNvSpPr>
            <a:spLocks/>
          </p:cNvSpPr>
          <p:nvPr/>
        </p:nvSpPr>
        <p:spPr>
          <a:xfrm rot="0">
            <a:off x="1520190" y="471551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2827020" y="471551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4165600" y="471551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8" name="표 9"/>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 descr="C:/Users/PC-14/AppData/Roaming/PolarisOffice/ETemp/13464_9746136/fImage526122376898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539750" y="949325"/>
            <a:ext cx="5783580" cy="4293870"/>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보고서 목록</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38797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보고서 좌측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 오름차순/내림차순 정렬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검색</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자료 상세조회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페이지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보고서에 대한 정보를 조회할수 있는 페이지, 각 프로젝트명을 클릭하여 상세정보를 조회할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4" name="Rect 0"/>
          <p:cNvSpPr>
            <a:spLocks/>
          </p:cNvSpPr>
          <p:nvPr/>
        </p:nvSpPr>
        <p:spPr>
          <a:xfrm rot="0">
            <a:off x="2665730" y="11245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621665" y="254952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3996055" y="188531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4598035" y="188531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9" name="Rect 0"/>
          <p:cNvSpPr>
            <a:spLocks/>
          </p:cNvSpPr>
          <p:nvPr/>
        </p:nvSpPr>
        <p:spPr>
          <a:xfrm rot="0">
            <a:off x="5220335" y="188531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20" name="Rect 0"/>
          <p:cNvSpPr>
            <a:spLocks/>
          </p:cNvSpPr>
          <p:nvPr/>
        </p:nvSpPr>
        <p:spPr>
          <a:xfrm rot="0">
            <a:off x="2665730" y="254952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22"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pr_likecnt,pr_attach_path</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24" name="Rect 0"/>
          <p:cNvSpPr>
            <a:spLocks/>
          </p:cNvSpPr>
          <p:nvPr/>
        </p:nvSpPr>
        <p:spPr>
          <a:xfrm rot="0">
            <a:off x="2954020" y="42932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 descr="C:/Users/PC-14/AppData/Roaming/PolarisOffice/ETemp/13464_9746136/fImage51347238725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95605" y="949325"/>
            <a:ext cx="5771515" cy="4293870"/>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보고서 상세페이지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4991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클립보드에 복사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스크랩 하기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정보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산출물 다운로드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비활성화/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게시글 추천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보고서의 상세정보를 조회하는 페이지</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해당 프로젝트의 작성자인 PL이 조회한다면</a:t>
                      </a:r>
                      <a:r>
                        <a:rPr sz="800" kern="1200">
                          <a:solidFill>
                            <a:schemeClr val="tx1">
                              <a:lumMod val="95000"/>
                              <a:lumOff val="5000"/>
                            </a:schemeClr>
                          </a:solidFill>
                          <a:latin typeface="맑은 고딕" charset="0"/>
                          <a:ea typeface="맑은 고딕" charset="0"/>
                        </a:rPr>
                        <a:t> 비활성화 생성되며 이를 클릭하여</a:t>
                      </a:r>
                      <a:r>
                        <a:rPr sz="800" kern="1200">
                          <a:solidFill>
                            <a:schemeClr val="tx1">
                              <a:lumMod val="95000"/>
                              <a:lumOff val="5000"/>
                            </a:schemeClr>
                          </a:solidFill>
                          <a:latin typeface="맑은 고딕" charset="0"/>
                          <a:ea typeface="맑은 고딕" charset="0"/>
                        </a:rPr>
                        <a:t> 해당 게시물을 비공개처리할 수 있다. 비공개된 프로젝트는 PL만 조회할 수 있으며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비활성화 버튼이 활성화 버튼으로 바뀐다. 이를 클릭하면</a:t>
                      </a:r>
                      <a:r>
                        <a:rPr sz="800" kern="1200">
                          <a:solidFill>
                            <a:schemeClr val="tx1">
                              <a:lumMod val="95000"/>
                              <a:lumOff val="5000"/>
                            </a:schemeClr>
                          </a:solidFill>
                          <a:latin typeface="맑은 고딕" charset="0"/>
                          <a:ea typeface="맑은 고딕" charset="0"/>
                        </a:rPr>
                        <a:t> 다시 활성화 되어 </a:t>
                      </a:r>
                      <a:r>
                        <a:rPr sz="800" kern="1200">
                          <a:solidFill>
                            <a:schemeClr val="tx1">
                              <a:lumMod val="95000"/>
                              <a:lumOff val="5000"/>
                            </a:schemeClr>
                          </a:solidFill>
                          <a:latin typeface="맑은 고딕" charset="0"/>
                          <a:ea typeface="맑은 고딕" charset="0"/>
                        </a:rPr>
                        <a:t>공개된다.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상단의 클립보드를 클릭하면 해당 상세페이지의 URL이 클립보드에 복사되며 스크랩을 클릭하면 해당 게시물이</a:t>
                      </a:r>
                      <a:r>
                        <a:rPr sz="800" kern="1200">
                          <a:solidFill>
                            <a:schemeClr val="tx1">
                              <a:lumMod val="95000"/>
                              <a:lumOff val="5000"/>
                            </a:schemeClr>
                          </a:solidFill>
                          <a:latin typeface="맑은 고딕" charset="0"/>
                          <a:ea typeface="맑은 고딕" charset="0"/>
                        </a:rPr>
                        <a:t> 내 스크랩 목록에 추가된다.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게시글 추천 버튼을 클릭하면 게시글을 추천할수 있으며 이미 추천한 게시글을 클릭하면 추천이 취소된다.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6" name="Rect 0"/>
          <p:cNvSpPr>
            <a:spLocks/>
          </p:cNvSpPr>
          <p:nvPr/>
        </p:nvSpPr>
        <p:spPr>
          <a:xfrm rot="0">
            <a:off x="2411730" y="23488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7" name="Rect 0"/>
          <p:cNvSpPr>
            <a:spLocks/>
          </p:cNvSpPr>
          <p:nvPr/>
        </p:nvSpPr>
        <p:spPr>
          <a:xfrm rot="0">
            <a:off x="4478655"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8" name="Rect 0"/>
          <p:cNvSpPr>
            <a:spLocks/>
          </p:cNvSpPr>
          <p:nvPr/>
        </p:nvSpPr>
        <p:spPr>
          <a:xfrm rot="0">
            <a:off x="2301240" y="39331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9" name="Rect 0"/>
          <p:cNvSpPr>
            <a:spLocks/>
          </p:cNvSpPr>
          <p:nvPr/>
        </p:nvSpPr>
        <p:spPr>
          <a:xfrm rot="0">
            <a:off x="3733800"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2" name="Rect 0"/>
          <p:cNvSpPr>
            <a:spLocks/>
          </p:cNvSpPr>
          <p:nvPr/>
        </p:nvSpPr>
        <p:spPr>
          <a:xfrm rot="0">
            <a:off x="3643630" y="42722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11"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p_title, p_summary, p_content, p_startdate, p_enddate</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sc_title, sc_url</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13" name="Rect 0"/>
          <p:cNvSpPr>
            <a:spLocks/>
          </p:cNvSpPr>
          <p:nvPr/>
        </p:nvSpPr>
        <p:spPr>
          <a:xfrm rot="0">
            <a:off x="5292090" y="135763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2280920"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 descr="C:/Users/PC-14/AppData/Roaming/PolarisOffice/ETemp/13464_9746136/fImage460022401866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539750" y="970280"/>
            <a:ext cx="5753100" cy="427291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보고서 비활성화 확인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3274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비활성화 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비활성화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비활성화를 할 수 있는 확인창, 확인버튼을 클릭하면 해당 게시물이 비활성화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7" name="Rect 0"/>
          <p:cNvSpPr>
            <a:spLocks/>
          </p:cNvSpPr>
          <p:nvPr/>
        </p:nvSpPr>
        <p:spPr>
          <a:xfrm rot="0">
            <a:off x="3820795" y="156845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9" name="Rect 0"/>
          <p:cNvSpPr>
            <a:spLocks/>
          </p:cNvSpPr>
          <p:nvPr/>
        </p:nvSpPr>
        <p:spPr>
          <a:xfrm rot="0">
            <a:off x="3046730" y="15792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10"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 descr="C:/Users/PC-14/AppData/Roaming/PolarisOffice/ETemp/13464_9746136/fImage551132407660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89255" y="970280"/>
            <a:ext cx="5761355" cy="427291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노하우 게시판 리스트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21220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좌측메뉴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카테고리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정렬기준별 오름차순/내림차순 정렬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검색</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요청하기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등록 된 노하우를 요청하거나 조회할수 있는 페이지,</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카테고리를 선택하여 원하는 카테고리의 노하우를 조회할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0" name="Rect 0"/>
          <p:cNvSpPr>
            <a:spLocks/>
          </p:cNvSpPr>
          <p:nvPr/>
        </p:nvSpPr>
        <p:spPr>
          <a:xfrm rot="0">
            <a:off x="2483485" y="11010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1" name="Rect 0"/>
          <p:cNvSpPr>
            <a:spLocks/>
          </p:cNvSpPr>
          <p:nvPr/>
        </p:nvSpPr>
        <p:spPr>
          <a:xfrm rot="0">
            <a:off x="127000" y="208470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2" name="Rect 0"/>
          <p:cNvSpPr>
            <a:spLocks/>
          </p:cNvSpPr>
          <p:nvPr/>
        </p:nvSpPr>
        <p:spPr>
          <a:xfrm rot="0">
            <a:off x="1403350" y="182245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3040380" y="156019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4197350" y="13633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4872990" y="13633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3060065" y="48691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2707005" y="285305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19" name="Rect 0"/>
          <p:cNvSpPr>
            <a:spLocks/>
          </p:cNvSpPr>
          <p:nvPr/>
        </p:nvSpPr>
        <p:spPr>
          <a:xfrm rot="0">
            <a:off x="5003800" y="188214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20"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 descr="C:/Users/PC-14/AppData/Roaming/PolarisOffice/ETemp/13464_9746136/fImage454562420163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51790" y="970280"/>
            <a:ext cx="5732780" cy="424878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노하우 요청글 작성</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497586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요청</a:t>
                      </a:r>
                      <a:r>
                        <a:rPr sz="800" kern="1200">
                          <a:solidFill>
                            <a:schemeClr val="tx1">
                              <a:lumMod val="95000"/>
                              <a:lumOff val="5000"/>
                            </a:schemeClr>
                          </a:solidFill>
                          <a:latin typeface="맑은 고딕" charset="0"/>
                          <a:ea typeface="맑은 고딕" charset="0"/>
                        </a:rPr>
                        <a:t> 제목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카테고리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요청내용 기입</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요청글 등록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취소(창 닫기)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요청 게시글을 등록할 수 있는 등록창,</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제목, 카테고리, 내용을 입력 후 확인을 클릭하면 노하우에 등록이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0" name="Rect 0"/>
          <p:cNvSpPr>
            <a:spLocks/>
          </p:cNvSpPr>
          <p:nvPr/>
        </p:nvSpPr>
        <p:spPr>
          <a:xfrm rot="0">
            <a:off x="2587625" y="172466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1" name="Rect 0"/>
          <p:cNvSpPr>
            <a:spLocks/>
          </p:cNvSpPr>
          <p:nvPr/>
        </p:nvSpPr>
        <p:spPr>
          <a:xfrm rot="0">
            <a:off x="2193925" y="20370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2" name="Rect 0"/>
          <p:cNvSpPr>
            <a:spLocks/>
          </p:cNvSpPr>
          <p:nvPr/>
        </p:nvSpPr>
        <p:spPr>
          <a:xfrm rot="0">
            <a:off x="2193925" y="242062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2193925" y="41490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3470275" y="427990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4643755" y="16262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graphicFrame>
        <p:nvGraphicFramePr>
          <p:cNvPr id="13"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1376680"/>
                <a:gridCol w="505714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kh_content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 descr="C:/Users/PC-14/AppData/Roaming/PolarisOffice/ETemp/13464_9746136/fImage631792430664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54660" y="993140"/>
            <a:ext cx="5710555" cy="425005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노하우 조회- 1</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21220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작성자가 조회시 삭제버튼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작성자가 설정한 카테고리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작성자가 작성한 요청내용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답변자 프로필사진, 이름,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답변 추천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 인적사항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댓글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노하우를 조회할수 있는 창, 앤서를 조회하거나 등록할 수 있으며 등록된 앤서를 추천할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0" name="Rect 0"/>
          <p:cNvSpPr>
            <a:spLocks/>
          </p:cNvSpPr>
          <p:nvPr/>
        </p:nvSpPr>
        <p:spPr>
          <a:xfrm rot="0">
            <a:off x="2889885" y="14255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1" name="Rect 0"/>
          <p:cNvSpPr>
            <a:spLocks/>
          </p:cNvSpPr>
          <p:nvPr/>
        </p:nvSpPr>
        <p:spPr>
          <a:xfrm rot="0">
            <a:off x="4055110" y="12947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2" name="Rect 0"/>
          <p:cNvSpPr>
            <a:spLocks/>
          </p:cNvSpPr>
          <p:nvPr/>
        </p:nvSpPr>
        <p:spPr>
          <a:xfrm rot="0">
            <a:off x="2395855" y="18421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2915920" y="242062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2306320" y="35731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5076190" y="14255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13" name="Rect 0"/>
          <p:cNvSpPr>
            <a:spLocks/>
          </p:cNvSpPr>
          <p:nvPr/>
        </p:nvSpPr>
        <p:spPr>
          <a:xfrm rot="0">
            <a:off x="4306570" y="357822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3247390" y="43395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1115695" y="26962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graphicFrame>
        <p:nvGraphicFramePr>
          <p:cNvPr id="20"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105150"/>
                <a:gridCol w="332867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kh_content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a_no, a_writer, a_content, a_regdate, a_likecnt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a_rp_content, a_rp_writer </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 user_img, dep_code</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a_no, a_writer, a_content, a_regdate, a_likecnt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a_rp_content, a_rp_writer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sc_title, sc_url</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 user_img, dep_code</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 descr="C:/Users/PC-14/AppData/Roaming/PolarisOffice/ETemp/13464_9746136/fImage673992443411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63220" y="970280"/>
            <a:ext cx="5725795" cy="4272915"/>
          </a:xfrm>
          <a:prstGeom prst="rect"/>
          <a:noFill/>
          <a:ln w="0">
            <a:noFill/>
            <a:prstDash/>
          </a:ln>
        </p:spPr>
      </p:pic>
      <p:graphicFrame>
        <p:nvGraphicFramePr>
          <p:cNvPr id="12"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105150"/>
                <a:gridCol w="332867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kh_content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a_no, a_writer, a_content, a_regdate, a_likecnt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a_rp_content, a_rp_writer </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 user_img, dep_code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a_no, a_writer, a_content, a_regdate, a_likecnt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a_rp_content, a_rp_writer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sc_title, sc_url</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 user_img, dep_code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노하우 조회- 2</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497586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 작성자가 조회시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앤서 수정/삭제버튼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 댓글 작성자가 조회시</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 수정/삭제버튼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 댓글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추천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신고</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앤서에 대한 댓글을 등록하거나 앤서를 등록할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추천 버튼을 클릭하면 게시글을 추천할수 있으며 이미 추천한 게시글을 클릭하면 추천이 취소된다.</a:t>
                      </a:r>
                      <a:endParaRPr lang="ko-KR" altLang="en-US" sz="800" kern="1200">
                        <a:solidFill>
                          <a:schemeClr val="tx1">
                            <a:lumMod val="95000"/>
                            <a:lumOff val="5000"/>
                          </a:schemeClr>
                        </a:solidFill>
                        <a:latin typeface="맑은 고딕" charset="0"/>
                        <a:ea typeface="맑은 고딕" charset="0"/>
                      </a:endParaRPr>
                    </a:p>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신고 버튼을 클릭하면 게시글을 신고할 수 있다. 이미 신고한 게시글을 클릭하면 신고가 취소된다.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0" name="Rect 0"/>
          <p:cNvSpPr>
            <a:spLocks/>
          </p:cNvSpPr>
          <p:nvPr/>
        </p:nvSpPr>
        <p:spPr>
          <a:xfrm rot="0">
            <a:off x="3898265" y="39922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1" name="Rect 0"/>
          <p:cNvSpPr>
            <a:spLocks/>
          </p:cNvSpPr>
          <p:nvPr/>
        </p:nvSpPr>
        <p:spPr>
          <a:xfrm rot="0">
            <a:off x="3900170" y="45091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20" name="Rect 0"/>
          <p:cNvSpPr>
            <a:spLocks/>
          </p:cNvSpPr>
          <p:nvPr/>
        </p:nvSpPr>
        <p:spPr>
          <a:xfrm rot="0">
            <a:off x="4500245" y="37299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21" name="Rect 0"/>
          <p:cNvSpPr>
            <a:spLocks/>
          </p:cNvSpPr>
          <p:nvPr/>
        </p:nvSpPr>
        <p:spPr>
          <a:xfrm rot="0">
            <a:off x="3258820" y="321310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1564640" y="155702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3" name="Rect 0"/>
          <p:cNvSpPr>
            <a:spLocks/>
          </p:cNvSpPr>
          <p:nvPr/>
        </p:nvSpPr>
        <p:spPr>
          <a:xfrm rot="0">
            <a:off x="4860290" y="181800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 descr="C:/Users/PC-14/AppData/Roaming/PolarisOffice/ETemp/13464_9746136/fImage538232453950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92125" y="949960"/>
            <a:ext cx="5773420" cy="430720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노하우 삭제</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3274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삭제 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노하우 삭제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삭제를 확인하는 confirm,</a:t>
                      </a:r>
                      <a:r>
                        <a:rPr sz="800" kern="1200">
                          <a:solidFill>
                            <a:schemeClr val="tx1">
                              <a:lumMod val="95000"/>
                              <a:lumOff val="5000"/>
                            </a:schemeClr>
                          </a:solidFill>
                          <a:latin typeface="맑은 고딕" charset="0"/>
                          <a:ea typeface="맑은 고딕" charset="0"/>
                        </a:rPr>
                        <a:t> 확인버튼을 클릭하면 해당 노하우가 삭제되며 취소를 클릭하면 comfirm 이 닫힌다.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10" name="Rect 0"/>
          <p:cNvSpPr>
            <a:spLocks/>
          </p:cNvSpPr>
          <p:nvPr/>
        </p:nvSpPr>
        <p:spPr>
          <a:xfrm rot="0">
            <a:off x="2889885" y="14255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1" name="Rect 0"/>
          <p:cNvSpPr>
            <a:spLocks/>
          </p:cNvSpPr>
          <p:nvPr/>
        </p:nvSpPr>
        <p:spPr>
          <a:xfrm rot="0">
            <a:off x="4055110" y="14255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20"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105150"/>
                <a:gridCol w="332867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kh_no</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 descr="C:/Users/PC-14/AppData/Roaming/PolarisOffice/ETemp/13464_9746136/fImage554772459869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95605" y="970280"/>
            <a:ext cx="5761355" cy="427418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기타자료게시판 리스트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80009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지식관리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기타 자료 게시판 좌측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정렬기준별 오름차순/내림차순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리스트(클릭시 상세정보 창 open)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자료를 등록하고, 조회할수 있는 게시판이다. 각 자료의 제목을 클릭하면 상세정보다 담긴 창이 실행된다.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자료등록을 클릭하면 자료를 등록할수 있는 창이 실행된다.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1" name="Rect 0"/>
          <p:cNvSpPr>
            <a:spLocks/>
          </p:cNvSpPr>
          <p:nvPr/>
        </p:nvSpPr>
        <p:spPr>
          <a:xfrm rot="0">
            <a:off x="2411730" y="126873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611505" y="22771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3032760" y="14001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4283710" y="131826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5894070" y="140017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5233035" y="19297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19" name="Rect 0"/>
          <p:cNvSpPr>
            <a:spLocks/>
          </p:cNvSpPr>
          <p:nvPr/>
        </p:nvSpPr>
        <p:spPr>
          <a:xfrm rot="0">
            <a:off x="2571750" y="263715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22" name="Rect 0"/>
          <p:cNvSpPr>
            <a:spLocks/>
          </p:cNvSpPr>
          <p:nvPr/>
        </p:nvSpPr>
        <p:spPr>
          <a:xfrm rot="0">
            <a:off x="1974215" y="42932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graphicFrame>
        <p:nvGraphicFramePr>
          <p:cNvPr id="13"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4545330"/>
                <a:gridCol w="1888490"/>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pr_no, p_name, pr_regdate, pr_</a:t>
                      </a:r>
                      <a:r>
                        <a:rPr sz="1100" kern="1200" i="0" b="0">
                          <a:solidFill>
                            <a:schemeClr val="dk1"/>
                          </a:solidFill>
                          <a:latin typeface="맑은 고딕" charset="0"/>
                          <a:ea typeface="맑은 고딕" charset="0"/>
                        </a:rPr>
                        <a:t>viewcnt, pr_likecnt</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Kh_no, kh_title, kh_regdate, kh_viewcnt, kh_likecnt </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(검색어)</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 descr="C:/Users/PC-14/AppData/Roaming/PolarisOffice/ETemp/13464_9746136/fImage5852024717905.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87045" y="970280"/>
            <a:ext cx="5741670" cy="4268470"/>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기타자료게시판 등록</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80009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제목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a:t>
                      </a:r>
                      <a:r>
                        <a:rPr sz="800" kern="1200">
                          <a:solidFill>
                            <a:schemeClr val="tx1">
                              <a:lumMod val="95000"/>
                              <a:lumOff val="5000"/>
                            </a:schemeClr>
                          </a:solidFill>
                          <a:latin typeface="맑은 고딕" charset="0"/>
                          <a:ea typeface="맑은 고딕" charset="0"/>
                        </a:rPr>
                        <a:t> 설명 등록(스마트 에디터)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 삭제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첨부파일 추가/삭제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등록 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등록페이지</a:t>
                      </a:r>
                      <a:r>
                        <a:rPr sz="800" kern="1200">
                          <a:solidFill>
                            <a:schemeClr val="tx1">
                              <a:lumMod val="95000"/>
                              <a:lumOff val="5000"/>
                            </a:schemeClr>
                          </a:solidFill>
                          <a:latin typeface="맑은 고딕" charset="0"/>
                          <a:ea typeface="맑은 고딕" charset="0"/>
                        </a:rPr>
                        <a:t> 이다. 키워드와 첨부파일을 각각 5개씩 추가할 수 있으며 +버튼을 클릭하여 추가, -버튼을 클릭하여 취소할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1" name="Rect 0"/>
          <p:cNvSpPr>
            <a:spLocks/>
          </p:cNvSpPr>
          <p:nvPr/>
        </p:nvSpPr>
        <p:spPr>
          <a:xfrm rot="0">
            <a:off x="3707765" y="18040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2323465" y="23755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4512945" y="332295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2292350" y="357314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4554855" y="370395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3328670" y="45123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20" name="Rect 0"/>
          <p:cNvSpPr>
            <a:spLocks/>
          </p:cNvSpPr>
          <p:nvPr/>
        </p:nvSpPr>
        <p:spPr>
          <a:xfrm rot="0">
            <a:off x="4413885" y="45123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23" name="Rect 0"/>
          <p:cNvSpPr>
            <a:spLocks/>
          </p:cNvSpPr>
          <p:nvPr/>
        </p:nvSpPr>
        <p:spPr>
          <a:xfrm rot="0">
            <a:off x="4817110" y="194881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graphicFrame>
        <p:nvGraphicFramePr>
          <p:cNvPr id="13"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2456815"/>
                <a:gridCol w="397700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tk_keyword, tk_content,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tk_at_no, tk_at_name, tk_at_type</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1799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비활성화를 확인하는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8704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비활성화 버튼을 눌렀을 때 나타나는 확인창</a:t>
                      </a:r>
                      <a:r>
                        <a:rPr lang="ko-KR" sz="800" kern="1200">
                          <a:solidFill>
                            <a:schemeClr val="tx1">
                              <a:lumMod val="95000"/>
                              <a:lumOff val="5000"/>
                            </a:schemeClr>
                          </a:solidFill>
                          <a:latin typeface="맑은 고딕" charset="0"/>
                          <a:ea typeface="맑은 고딕" charset="0"/>
                        </a:rPr>
                        <a:t>.프로젝틑 한번 비활성화 되면 다시 활성화를 할수 없다</a:t>
                      </a:r>
                      <a:r>
                        <a:rPr sz="800" kern="1200">
                          <a:solidFill>
                            <a:schemeClr val="tx1">
                              <a:lumMod val="95000"/>
                              <a:lumOff val="5000"/>
                            </a:schemeClr>
                          </a:solidFill>
                          <a:latin typeface="맑은 고딕" charset="0"/>
                          <a:ea typeface="맑은 고딕" charset="0"/>
                        </a:rPr>
                        <a:t>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65835"/>
            <a:ext cx="6497320" cy="4397375"/>
          </a:xfrm>
          <a:prstGeom prst="rect"/>
          <a:noFill/>
        </p:spPr>
      </p:pic>
      <p:sp>
        <p:nvSpPr>
          <p:cNvPr id="32" name="Rect 0"/>
          <p:cNvSpPr>
            <a:spLocks/>
          </p:cNvSpPr>
          <p:nvPr/>
        </p:nvSpPr>
        <p:spPr>
          <a:xfrm rot="0">
            <a:off x="4481195" y="165798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3" name="표 12"/>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 descr="C:/Users/PC-14/AppData/Roaming/PolarisOffice/ETemp/13464_9746136/fImage590122486206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23215" y="970280"/>
            <a:ext cx="5688965" cy="423227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기타자료게시판 수정</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80009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제목 수정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a:t>
                      </a:r>
                      <a:r>
                        <a:rPr sz="800" kern="1200">
                          <a:solidFill>
                            <a:schemeClr val="tx1">
                              <a:lumMod val="95000"/>
                              <a:lumOff val="5000"/>
                            </a:schemeClr>
                          </a:solidFill>
                          <a:latin typeface="맑은 고딕" charset="0"/>
                          <a:ea typeface="맑은 고딕" charset="0"/>
                        </a:rPr>
                        <a:t> 설명 수정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 삭제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첨부파일 추가/삭제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수정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수정 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창 닫기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수정페이지</a:t>
                      </a:r>
                      <a:r>
                        <a:rPr sz="800" kern="1200">
                          <a:solidFill>
                            <a:schemeClr val="tx1">
                              <a:lumMod val="95000"/>
                              <a:lumOff val="5000"/>
                            </a:schemeClr>
                          </a:solidFill>
                          <a:latin typeface="맑은 고딕" charset="0"/>
                          <a:ea typeface="맑은 고딕" charset="0"/>
                        </a:rPr>
                        <a:t> 이다. 키워드와 첨부파일을 각각 5개씩 추가할 수 있으며 +버튼을 클릭 하여 추가, -버튼을 클릭하여 취소할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1" name="Rect 0"/>
          <p:cNvSpPr>
            <a:spLocks/>
          </p:cNvSpPr>
          <p:nvPr/>
        </p:nvSpPr>
        <p:spPr>
          <a:xfrm rot="0">
            <a:off x="3707765" y="18040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2123440" y="23755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4451350" y="332803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2229485" y="365760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4451350" y="37884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3275965" y="44373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20" name="Rect 0"/>
          <p:cNvSpPr>
            <a:spLocks/>
          </p:cNvSpPr>
          <p:nvPr/>
        </p:nvSpPr>
        <p:spPr>
          <a:xfrm rot="0">
            <a:off x="4327525" y="44373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23" name="Rect 0"/>
          <p:cNvSpPr>
            <a:spLocks/>
          </p:cNvSpPr>
          <p:nvPr/>
        </p:nvSpPr>
        <p:spPr>
          <a:xfrm rot="0">
            <a:off x="4817110" y="194881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graphicFrame>
        <p:nvGraphicFramePr>
          <p:cNvPr id="13"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2456815"/>
                <a:gridCol w="397700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tk_no</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tk_keyword, tk_content,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tk_at_no, tk_at_name, tk_at_type</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 descr="C:/Users/PC-14/AppData/Roaming/PolarisOffice/ETemp/13464_9746136/fImage552822498263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568960" y="970280"/>
            <a:ext cx="5743575" cy="427291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기타자료게시판 조회</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6689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  조회시 수정/삭제버튼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설명글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키워드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다운로드할 첨부파일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다운로드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댓글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댓글 작성자 조회시 수정/삭제버튼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댓글 등록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추천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4607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게시글 신고</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26352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243205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자료의</a:t>
                      </a:r>
                      <a:r>
                        <a:rPr sz="800" kern="1200">
                          <a:solidFill>
                            <a:schemeClr val="tx1">
                              <a:lumMod val="95000"/>
                              <a:lumOff val="5000"/>
                            </a:schemeClr>
                          </a:solidFill>
                          <a:latin typeface="맑은 고딕" charset="0"/>
                          <a:ea typeface="맑은 고딕" charset="0"/>
                        </a:rPr>
                        <a:t> 상세정보를 조회하는 페이지,</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1. 키워드를 클릭하면 해당 키워드가 포함된 자료 검색 결과 페이지로 이동한다. </a:t>
                      </a: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2. 첨부파일을 선택하고 다운로드하면 선택한 첨부파일이 다운로드된다. </a:t>
                      </a: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r>
                        <a:rPr sz="800" kern="1200">
                          <a:solidFill>
                            <a:schemeClr val="tx1">
                              <a:lumMod val="95000"/>
                              <a:lumOff val="5000"/>
                            </a:schemeClr>
                          </a:solidFill>
                          <a:latin typeface="맑은 고딕" charset="0"/>
                          <a:ea typeface="맑은 고딕" charset="0"/>
                        </a:rPr>
                        <a:t>3. 댓글을 등록하거나 본인이 작성한 댓글을 수정/삭제 할 수 있다</a:t>
                      </a:r>
                      <a:endParaRPr lang="ko-KR" altLang="en-US" sz="800" kern="1200">
                        <a:solidFill>
                          <a:schemeClr val="tx1">
                            <a:lumMod val="95000"/>
                            <a:lumOff val="5000"/>
                          </a:schemeClr>
                        </a:solidFill>
                        <a:latin typeface="맑은 고딕" charset="0"/>
                        <a:ea typeface="맑은 고딕" charset="0"/>
                      </a:endParaRPr>
                    </a:p>
                    <a:p>
                      <a:pPr marL="0" indent="0" algn="l" latinLnBrk="1">
                        <a:buFontTx/>
                        <a:buNone/>
                      </a:pPr>
                      <a:endParaRPr lang="ko-KR" altLang="en-US" sz="800" kern="1200">
                        <a:solidFill>
                          <a:schemeClr val="tx1">
                            <a:lumMod val="95000"/>
                            <a:lumOff val="5000"/>
                          </a:schemeClr>
                        </a:solidFill>
                        <a:latin typeface="맑은 고딕" charset="0"/>
                        <a:ea typeface="맑은 고딕" charset="0"/>
                      </a:endParaRPr>
                    </a:p>
                    <a:p>
                      <a:pPr marL="0" indent="0" rtl="0" algn="l" defTabSz="914400" eaLnBrk="1" latinLnBrk="1" hangingPunct="1">
                        <a:buFontTx/>
                        <a:buNone/>
                      </a:pPr>
                      <a:r>
                        <a:rPr sz="800" kern="1200">
                          <a:solidFill>
                            <a:schemeClr val="tx1">
                              <a:lumMod val="95000"/>
                              <a:lumOff val="5000"/>
                            </a:schemeClr>
                          </a:solidFill>
                          <a:latin typeface="맑은 고딕" charset="0"/>
                          <a:ea typeface="맑은 고딕" charset="0"/>
                        </a:rPr>
                        <a:t>4. 게시글 추천 버튼을 클릭하면 게시글을 추천할수 있으며 이미 추천한 게시글을 클릭하면 추천이 취소된다.</a:t>
                      </a:r>
                      <a:endParaRPr lang="ko-KR" altLang="en-US" sz="800" kern="1200">
                        <a:solidFill>
                          <a:schemeClr val="tx1">
                            <a:lumMod val="95000"/>
                            <a:lumOff val="5000"/>
                          </a:schemeClr>
                        </a:solidFill>
                        <a:latin typeface="맑은 고딕" charset="0"/>
                        <a:ea typeface="맑은 고딕" charset="0"/>
                      </a:endParaRPr>
                    </a:p>
                    <a:p>
                      <a:pPr marL="0" indent="0" rtl="0" algn="l"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p>
                      <a:pPr marL="0" indent="0" rtl="0" algn="l" defTabSz="914400" eaLnBrk="1" latinLnBrk="1" hangingPunct="1">
                        <a:buFontTx/>
                        <a:buNone/>
                      </a:pPr>
                      <a:r>
                        <a:rPr sz="800" kern="1200">
                          <a:solidFill>
                            <a:schemeClr val="tx1">
                              <a:lumMod val="95000"/>
                              <a:lumOff val="5000"/>
                            </a:schemeClr>
                          </a:solidFill>
                          <a:latin typeface="맑은 고딕" charset="0"/>
                          <a:ea typeface="맑은 고딕" charset="0"/>
                        </a:rPr>
                        <a:t>5. </a:t>
                      </a:r>
                      <a:r>
                        <a:rPr sz="800" kern="1200">
                          <a:solidFill>
                            <a:schemeClr val="tx1">
                              <a:lumMod val="95000"/>
                              <a:lumOff val="5000"/>
                            </a:schemeClr>
                          </a:solidFill>
                          <a:latin typeface="맑은 고딕" charset="0"/>
                          <a:ea typeface="맑은 고딕" charset="0"/>
                        </a:rPr>
                        <a:t>게시글 신고 버튼을 클릭하면 게시글을 신고할 수 있다. 이미 신고한 게시글을 클릭하면 신고가 취소된다.</a:t>
                      </a:r>
                      <a:endParaRPr lang="ko-KR" altLang="en-US" sz="800" kern="1200">
                        <a:solidFill>
                          <a:schemeClr val="tx1">
                            <a:lumMod val="95000"/>
                            <a:lumOff val="5000"/>
                          </a:schemeClr>
                        </a:solidFill>
                        <a:latin typeface="맑은 고딕" charset="0"/>
                        <a:ea typeface="맑은 고딕" charset="0"/>
                      </a:endParaRPr>
                    </a:p>
                    <a:p>
                      <a:pPr marL="0" indent="0" rtl="0" algn="l"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21" name="Rect 0"/>
          <p:cNvSpPr>
            <a:spLocks/>
          </p:cNvSpPr>
          <p:nvPr/>
        </p:nvSpPr>
        <p:spPr>
          <a:xfrm rot="0">
            <a:off x="3780155" y="15417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14" name="Rect 0"/>
          <p:cNvSpPr>
            <a:spLocks/>
          </p:cNvSpPr>
          <p:nvPr/>
        </p:nvSpPr>
        <p:spPr>
          <a:xfrm rot="0">
            <a:off x="1763395" y="22440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15" name="Rect 0"/>
          <p:cNvSpPr>
            <a:spLocks/>
          </p:cNvSpPr>
          <p:nvPr/>
        </p:nvSpPr>
        <p:spPr>
          <a:xfrm rot="0">
            <a:off x="1772285" y="370395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16" name="Rect 0"/>
          <p:cNvSpPr>
            <a:spLocks/>
          </p:cNvSpPr>
          <p:nvPr/>
        </p:nvSpPr>
        <p:spPr>
          <a:xfrm rot="0">
            <a:off x="1859915" y="32124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17" name="Rect 0"/>
          <p:cNvSpPr>
            <a:spLocks/>
          </p:cNvSpPr>
          <p:nvPr/>
        </p:nvSpPr>
        <p:spPr>
          <a:xfrm rot="0">
            <a:off x="1772285" y="416179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18" name="Rect 0"/>
          <p:cNvSpPr>
            <a:spLocks/>
          </p:cNvSpPr>
          <p:nvPr/>
        </p:nvSpPr>
        <p:spPr>
          <a:xfrm rot="0">
            <a:off x="4389120" y="34029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20" name="Rect 0"/>
          <p:cNvSpPr>
            <a:spLocks/>
          </p:cNvSpPr>
          <p:nvPr/>
        </p:nvSpPr>
        <p:spPr>
          <a:xfrm rot="0">
            <a:off x="4094480" y="434340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8</a:t>
            </a:r>
            <a:endParaRPr lang="ko-KR" altLang="en-US" sz="1500">
              <a:solidFill>
                <a:schemeClr val="tx1"/>
              </a:solidFill>
              <a:latin typeface="맑은 고딕" charset="0"/>
              <a:ea typeface="맑은 고딕" charset="0"/>
            </a:endParaRPr>
          </a:p>
        </p:txBody>
      </p:sp>
      <p:sp>
        <p:nvSpPr>
          <p:cNvPr id="19" name="Rect 0"/>
          <p:cNvSpPr>
            <a:spLocks/>
          </p:cNvSpPr>
          <p:nvPr/>
        </p:nvSpPr>
        <p:spPr>
          <a:xfrm rot="0">
            <a:off x="5003800" y="477520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9</a:t>
            </a:r>
            <a:endParaRPr lang="ko-KR" altLang="en-US" sz="1500">
              <a:solidFill>
                <a:schemeClr val="tx1"/>
              </a:solidFill>
              <a:latin typeface="맑은 고딕" charset="0"/>
              <a:ea typeface="맑은 고딕" charset="0"/>
            </a:endParaRPr>
          </a:p>
        </p:txBody>
      </p:sp>
      <p:sp>
        <p:nvSpPr>
          <p:cNvPr id="24" name="Rect 0"/>
          <p:cNvSpPr>
            <a:spLocks/>
          </p:cNvSpPr>
          <p:nvPr/>
        </p:nvSpPr>
        <p:spPr>
          <a:xfrm rot="0">
            <a:off x="1746885" y="154178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23" name="Table 3"/>
          <p:cNvGraphicFramePr>
            <a:graphicFrameLocks noGrp="1"/>
          </p:cNvGraphicFramePr>
          <p:nvPr/>
        </p:nvGraphicFramePr>
        <p:xfrm>
          <a:off x="26670" y="5242560"/>
          <a:ext cx="6433820" cy="1593850"/>
        </p:xfrm>
        <a:graphic>
          <a:graphicData uri="http://schemas.openxmlformats.org/drawingml/2006/table">
            <a:tbl>
              <a:tblPr firstRow="1" bandRow="1">
                <a:tableStyleId>{D7AC3CCA-C797-4891-BE02-D94E43425B78}</a:tableStyleId>
              </a:tblPr>
              <a:tblGrid>
                <a:gridCol w="3249295"/>
                <a:gridCol w="318452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FFFFFF">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tk_no, tk_title, tk_regdate, tk_</a:t>
                      </a:r>
                      <a:r>
                        <a:rPr sz="1100" kern="1200" i="0" b="0">
                          <a:solidFill>
                            <a:schemeClr val="dk1"/>
                          </a:solidFill>
                          <a:latin typeface="맑은 고딕" charset="0"/>
                          <a:ea typeface="맑은 고딕" charset="0"/>
                        </a:rPr>
                        <a:t>viewcnt, tk_likecnt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tk_keyword, tk_content,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tk_at_no, tk_at_name, tk_at_type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tk_rp_content</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tk_rp_content</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FFFFFF">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26" name="Rect 0"/>
          <p:cNvSpPr>
            <a:spLocks/>
          </p:cNvSpPr>
          <p:nvPr/>
        </p:nvSpPr>
        <p:spPr>
          <a:xfrm rot="0">
            <a:off x="1729105" y="191706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500">
              <a:solidFill>
                <a:schemeClr val="tx1"/>
              </a:solidFill>
              <a:latin typeface="맑은 고딕" charset="0"/>
              <a:ea typeface="맑은 고딕" charset="0"/>
            </a:endParaRPr>
          </a:p>
        </p:txBody>
      </p:sp>
      <p:sp>
        <p:nvSpPr>
          <p:cNvPr id="2" name="Rect 0"/>
          <p:cNvSpPr txBox="1">
            <a:spLocks/>
          </p:cNvSpPr>
          <p:nvPr/>
        </p:nvSpPr>
        <p:spPr>
          <a:xfrm rot="0">
            <a:off x="1659890" y="1902460"/>
            <a:ext cx="539750" cy="308610"/>
          </a:xfrm>
          <a:prstGeom prst="rect"/>
          <a:noFill/>
        </p:spPr>
        <p:txBody>
          <a:bodyPr wrap="square" lIns="91440" tIns="45720" rIns="91440" bIns="45720" vert="horz" anchor="t">
            <a:spAutoFit/>
          </a:bodyPr>
          <a:lstStyle/>
          <a:p>
            <a:pPr marL="0" indent="0" latinLnBrk="0">
              <a:buFontTx/>
              <a:buNone/>
            </a:pPr>
            <a:r>
              <a:rPr sz="1400">
                <a:latin typeface="맑은 고딕" charset="0"/>
                <a:ea typeface="맑은 고딕" charset="0"/>
              </a:rPr>
              <a:t>10</a:t>
            </a:r>
            <a:endParaRPr lang="ko-KR" altLang="en-US" sz="1400">
              <a:latin typeface="맑은 고딕" charset="0"/>
              <a:ea typeface="맑은 고딕" charset="0"/>
            </a:endParaRPr>
          </a:p>
        </p:txBody>
      </p:sp>
      <p:sp>
        <p:nvSpPr>
          <p:cNvPr id="28" name="Rect 0"/>
          <p:cNvSpPr>
            <a:spLocks/>
          </p:cNvSpPr>
          <p:nvPr/>
        </p:nvSpPr>
        <p:spPr>
          <a:xfrm rot="0">
            <a:off x="5420360" y="206756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endParaRPr lang="ko-KR" altLang="en-US" sz="1500">
              <a:solidFill>
                <a:schemeClr val="tx1"/>
              </a:solidFill>
              <a:latin typeface="맑은 고딕" charset="0"/>
              <a:ea typeface="맑은 고딕" charset="0"/>
            </a:endParaRPr>
          </a:p>
        </p:txBody>
      </p:sp>
      <p:sp>
        <p:nvSpPr>
          <p:cNvPr id="27" name="Rect 0"/>
          <p:cNvSpPr txBox="1">
            <a:spLocks/>
          </p:cNvSpPr>
          <p:nvPr/>
        </p:nvSpPr>
        <p:spPr>
          <a:xfrm rot="0">
            <a:off x="5371465" y="2047875"/>
            <a:ext cx="539750" cy="308610"/>
          </a:xfrm>
          <a:prstGeom prst="rect"/>
          <a:noFill/>
        </p:spPr>
        <p:txBody>
          <a:bodyPr wrap="square" lIns="91440" tIns="45720" rIns="91440" bIns="45720" vert="horz" anchor="t">
            <a:spAutoFit/>
          </a:bodyPr>
          <a:lstStyle/>
          <a:p>
            <a:pPr marL="0" indent="0" latinLnBrk="0">
              <a:buFontTx/>
              <a:buNone/>
            </a:pPr>
            <a:r>
              <a:rPr sz="1400">
                <a:latin typeface="맑은 고딕" charset="0"/>
                <a:ea typeface="맑은 고딕" charset="0"/>
              </a:rPr>
              <a:t>11</a:t>
            </a:r>
            <a:endParaRPr lang="ko-KR" altLang="en-US" sz="14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 descr="C:/Users/PC-14/AppData/Roaming/PolarisOffice/ETemp/13464_9746136/fImage508032518258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385445" y="970280"/>
            <a:ext cx="5743575" cy="427291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기타자료게시판 삭제 확인</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3274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기타 자료 삭제 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기타 자료 삭제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확인을 클릭하면 해당 자료가 휴지통으로 이동한다. 취소하면 삭제 확인창이 닫힌다.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21" name="Rect 0"/>
          <p:cNvSpPr>
            <a:spLocks/>
          </p:cNvSpPr>
          <p:nvPr/>
        </p:nvSpPr>
        <p:spPr>
          <a:xfrm rot="0">
            <a:off x="2843530" y="198882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6"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249295"/>
                <a:gridCol w="318452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latinLnBrk="0" hangingPunct="1">
                        <a:buFontTx/>
                        <a:buNone/>
                      </a:pPr>
                      <a:r>
                        <a:rPr sz="1100" kern="1200" i="0" b="0">
                          <a:solidFill>
                            <a:schemeClr val="dk1"/>
                          </a:solidFill>
                          <a:latin typeface="맑은 고딕" charset="0"/>
                          <a:ea typeface="맑은 고딕" charset="0"/>
                        </a:rPr>
                        <a:t>tk_no</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tk_no</a:t>
                      </a: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
        <p:nvSpPr>
          <p:cNvPr id="8" name="Rect 0"/>
          <p:cNvSpPr>
            <a:spLocks/>
          </p:cNvSpPr>
          <p:nvPr/>
        </p:nvSpPr>
        <p:spPr>
          <a:xfrm rot="0">
            <a:off x="3780155" y="2035810"/>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 descr="C:/Users/PC-14/AppData/Roaming/PolarisOffice/ETemp/13464_9746136/fImage524282527624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67360" y="970280"/>
            <a:ext cx="5732145" cy="4272915"/>
          </a:xfrm>
          <a:prstGeom prst="rect"/>
          <a:noFill/>
          <a:ln w="0">
            <a:noFill/>
            <a:prstDash/>
          </a:ln>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스크랩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3327400"/>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스크랩기능을 실행하면 나타나는 confirm,</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취소를 클릭하면 확인창이 닫히며 확인을 클릭하면 자료상세페이지가 닫히고, 내 스크랩 목록 페이지로 이동한다.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7" name="Rect 0"/>
          <p:cNvSpPr>
            <a:spLocks/>
          </p:cNvSpPr>
          <p:nvPr/>
        </p:nvSpPr>
        <p:spPr>
          <a:xfrm rot="0">
            <a:off x="3928110"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9" name="Rect 0"/>
          <p:cNvSpPr>
            <a:spLocks/>
          </p:cNvSpPr>
          <p:nvPr/>
        </p:nvSpPr>
        <p:spPr>
          <a:xfrm rot="0">
            <a:off x="3042920"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11"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249295"/>
                <a:gridCol w="318452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sc_title, sc_url</a:t>
                      </a:r>
                      <a:endParaRPr lang="ko-KR" altLang="en-US" sz="1100" kern="1200" i="0" b="0">
                        <a:solidFill>
                          <a:schemeClr val="dk1"/>
                        </a:solidFill>
                        <a:latin typeface="맑은 고딕" charset="0"/>
                        <a:ea typeface="맑은 고딕" charset="0"/>
                      </a:endParaRPr>
                    </a:p>
                    <a:p>
                      <a:pPr marL="0" indent="0" rtl="0" algn="l"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sc_title, sc_url</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클립보드 복사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291528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클립보드에 복사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클립보드에 해당 페이지 URL이 저장된다.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확인버튼을 클릭하면 alert</a:t>
                      </a:r>
                      <a:r>
                        <a:rPr sz="800" kern="1200">
                          <a:solidFill>
                            <a:schemeClr val="tx1">
                              <a:lumMod val="95000"/>
                              <a:lumOff val="5000"/>
                            </a:schemeClr>
                          </a:solidFill>
                          <a:latin typeface="맑은 고딕" charset="0"/>
                          <a:ea typeface="맑은 고딕" charset="0"/>
                        </a:rPr>
                        <a:t>가</a:t>
                      </a:r>
                      <a:r>
                        <a:rPr sz="800" kern="1200">
                          <a:solidFill>
                            <a:schemeClr val="tx1">
                              <a:lumMod val="95000"/>
                              <a:lumOff val="5000"/>
                            </a:schemeClr>
                          </a:solidFill>
                          <a:latin typeface="맑은 고딕" charset="0"/>
                          <a:ea typeface="맑은 고딕" charset="0"/>
                        </a:rPr>
                        <a:t> 닫힌다.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9" name="Rect 0"/>
          <p:cNvSpPr>
            <a:spLocks/>
          </p:cNvSpPr>
          <p:nvPr/>
        </p:nvSpPr>
        <p:spPr>
          <a:xfrm rot="0">
            <a:off x="3733800" y="1619885"/>
            <a:ext cx="262890" cy="26289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11" name="Table 3"/>
          <p:cNvGraphicFramePr>
            <a:graphicFrameLocks noGrp="1"/>
          </p:cNvGraphicFramePr>
          <p:nvPr/>
        </p:nvGraphicFramePr>
        <p:xfrm>
          <a:off x="26670" y="5242560"/>
          <a:ext cx="6433820" cy="1527810"/>
        </p:xfrm>
        <a:graphic>
          <a:graphicData uri="http://schemas.openxmlformats.org/drawingml/2006/table">
            <a:tbl>
              <a:tblPr firstRow="1" bandRow="1">
                <a:tableStyleId>{D7AC3CCA-C797-4891-BE02-D94E43425B78}</a:tableStyleId>
              </a:tblPr>
              <a:tblGrid>
                <a:gridCol w="3249295"/>
                <a:gridCol w="3184525"/>
              </a:tblGrid>
              <a:tr h="31750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solidFill>
                      <a:srgbClr val="808080"/>
                    </a:solidFill>
                  </a:tcPr>
                </a:tc>
              </a:tr>
              <a:tr h="1210310">
                <a:tc>
                  <a:txBody>
                    <a:bodyPr/>
                    <a:lstStyle/>
                    <a:p>
                      <a:pPr marL="0" indent="0" rtl="0" algn="l"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c>
                  <a:txBody>
                    <a:bodyPr/>
                    <a:lstStyle/>
                    <a:p>
                      <a:pPr marL="0" indent="0" rtl="0" algn="l" defTabSz="914400" eaLnBrk="1" latinLnBrk="0" hangingPunct="1">
                        <a:buFontTx/>
                        <a:buNone/>
                      </a:pPr>
                      <a:r>
                        <a:rPr sz="1100" kern="1200" i="0" b="0">
                          <a:solidFill>
                            <a:schemeClr val="dk1"/>
                          </a:solidFill>
                          <a:latin typeface="맑은 고딕" charset="0"/>
                          <a:ea typeface="맑은 고딕" charset="0"/>
                        </a:rPr>
                        <a:t>(현재 페이지 url)</a:t>
                      </a:r>
                      <a:endParaRPr lang="ko-KR" altLang="en-US" sz="1100" kern="1200" i="0" b="0">
                        <a:solidFill>
                          <a:schemeClr val="dk1"/>
                        </a:solidFill>
                        <a:latin typeface="맑은 고딕" charset="0"/>
                        <a:ea typeface="맑은 고딕" charset="0"/>
                      </a:endParaRPr>
                    </a:p>
                    <a:p>
                      <a:pPr marL="0" indent="0" rtl="0" defTabSz="914400" eaLnBrk="1"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solidFill>
                      <a:schemeClr val="bg1">
                        <a:lumMod val="85000"/>
                        <a:lumOff val="0"/>
                      </a:schemeClr>
                    </a:solidFill>
                  </a:tcPr>
                </a:tc>
              </a:tr>
            </a:tbl>
          </a:graphicData>
        </a:graphic>
      </p:graphicFrame>
      <p:pic>
        <p:nvPicPr>
          <p:cNvPr id="20482" name="Picture " descr="C:/Users/PC-14/AppData/Roaming/PolarisOffice/ETemp/13464_9746136/fImage495052540621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84505" y="970280"/>
            <a:ext cx="5622925" cy="4187825"/>
          </a:xfrm>
          <a:prstGeom prst="rect"/>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5534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SS-56-01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0670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메인화면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547995"/>
        </p:xfrm>
        <a:graphic>
          <a:graphicData uri="http://schemas.openxmlformats.org/drawingml/2006/table">
            <a:tbl>
              <a:tblPr firstRow="1" bandRow="1">
                <a:tableStyleId>{5C22544A-7EE6-4342-B048-85BDC9FD1C3A}</a:tableStyleId>
              </a:tblPr>
              <a:tblGrid>
                <a:gridCol w="431800"/>
                <a:gridCol w="2183765"/>
              </a:tblGrid>
              <a:tr h="3892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054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상단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대시보드 사이드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참여중 CoP 더 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내가 소유한 CoP 더보기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참여중인 토론방 더보기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작성한 자료실 글 더보기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27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해당 div을 클릭하면 페이지로 바로 이동함</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8100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2475865">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CoP의 대시보드이다. CoP 활동에 있어서 전반적인 내용들을 전부 출력한다. 조회할 수 있는 내용에 대해서는 참여중 CoP , 소유중인 CoP, 참여중인 토론방, 작성한 자료실 글에 대해서 조회가 가능하며  우측에 더보기 버튼을이용하여 더 많은 리스트를 출력할 수 있다. 해당 페이지의 div를 누른다면 그 페이지로 바로 이동이 가능하다.</a:t>
                      </a:r>
                      <a:endParaRPr lang="ko-KR" altLang="en-US" sz="800" kern="1200">
                        <a:solidFill>
                          <a:schemeClr val="tx1">
                            <a:lumMod val="95000"/>
                            <a:lumOff val="5000"/>
                          </a:schemeClr>
                        </a:solidFill>
                        <a:latin typeface="맑은 고딕" charset="0"/>
                        <a:ea typeface="맑은 고딕" charset="0"/>
                      </a:endParaRPr>
                    </a:p>
                  </a:txBody>
                  <a:tcPr marL="0" marR="0" marT="0" marB="0" anchor="t">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lumOff val="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255" y="854075"/>
            <a:ext cx="6531610" cy="4866640"/>
          </a:xfrm>
          <a:prstGeom prst="rect"/>
          <a:noFill/>
        </p:spPr>
      </p:pic>
      <p:sp>
        <p:nvSpPr>
          <p:cNvPr id="32" name="Rect 0"/>
          <p:cNvSpPr>
            <a:spLocks/>
          </p:cNvSpPr>
          <p:nvPr/>
        </p:nvSpPr>
        <p:spPr>
          <a:xfrm rot="0">
            <a:off x="2993390" y="10807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445135" y="18916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6144895" y="13500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6144895" y="23514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6144895" y="336169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6144895" y="45446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8" name="Rect 0"/>
          <p:cNvSpPr>
            <a:spLocks/>
          </p:cNvSpPr>
          <p:nvPr/>
        </p:nvSpPr>
        <p:spPr>
          <a:xfrm rot="0">
            <a:off x="2284730" y="17602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2284730" y="27952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0" name="Rect 0"/>
          <p:cNvSpPr>
            <a:spLocks/>
          </p:cNvSpPr>
          <p:nvPr/>
        </p:nvSpPr>
        <p:spPr>
          <a:xfrm rot="0">
            <a:off x="2284730" y="38709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2282825" y="48050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2"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맑은 고딕" charset="0"/>
                          <a:ea typeface="Arial" charset="0"/>
                        </a:rPr>
                        <a:t>In</a:t>
                      </a:r>
                      <a:endParaRPr lang="ko-KR" altLang="en-US" sz="1050" kern="1200" i="0" b="1">
                        <a:solidFill>
                          <a:schemeClr val="tx1"/>
                        </a:solidFill>
                        <a:latin typeface="맑은 고딕"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Cop_no / cop_name/ cop_owner / fdis_fno / fdis_maker / fdis_name / ca_no / ca_title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8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30" name="Table 3"/>
          <p:cNvGraphicFramePr>
            <a:graphicFrameLocks noGrp="1"/>
          </p:cNvGraphicFramePr>
          <p:nvPr/>
        </p:nvGraphicFramePr>
        <p:xfrm>
          <a:off x="6527165" y="3175"/>
          <a:ext cx="2615565" cy="5247005"/>
        </p:xfrm>
        <a:graphic>
          <a:graphicData uri="http://schemas.openxmlformats.org/drawingml/2006/table">
            <a:tbl>
              <a:tblPr firstRow="1" bandRow="1">
                <a:tableStyleId>{5C22544A-7EE6-4342-B048-85BDC9FD1C3A}</a:tableStyleId>
              </a:tblPr>
              <a:tblGrid>
                <a:gridCol w="431800"/>
                <a:gridCol w="2183765"/>
              </a:tblGrid>
              <a:tr h="2730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조건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조회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838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 넘버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6770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참여중인 CoP를 조회할수 있는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기본적으로 10개가 조회되며 10개가 넘을경우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페이지가 분리된다.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조회리스트의 div를 클릭하면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상세 페이지로 넘어간다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43915"/>
            <a:ext cx="6530975" cy="4854575"/>
          </a:xfrm>
          <a:prstGeom prst="rect"/>
          <a:noFill/>
        </p:spPr>
      </p:pic>
      <p:sp>
        <p:nvSpPr>
          <p:cNvPr id="32" name="Rect 0"/>
          <p:cNvSpPr>
            <a:spLocks/>
          </p:cNvSpPr>
          <p:nvPr/>
        </p:nvSpPr>
        <p:spPr>
          <a:xfrm rot="0">
            <a:off x="1498600" y="13354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496695" y="17113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3516630" y="16459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4518660" y="16452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5758815" y="16452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921385" y="250825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1988820" y="521017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0"/>
          <a:ext cx="6522721" cy="85534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SS-56-02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0670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참여중 CoP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41"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Cop_no / cop_name / cop_owner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Cop_name / Cop_owner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2392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SS-56-03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0162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3619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내가 소유한 CoP 화면</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325110"/>
        </p:xfrm>
        <a:graphic>
          <a:graphicData uri="http://schemas.openxmlformats.org/drawingml/2006/table">
            <a:tbl>
              <a:tblPr firstRow="1" bandRow="1">
                <a:tableStyleId>{5C22544A-7EE6-4342-B048-85BDC9FD1C3A}</a:tableStyleId>
              </a:tblPr>
              <a:tblGrid>
                <a:gridCol w="431800"/>
                <a:gridCol w="2183765"/>
              </a:tblGrid>
              <a:tr h="3511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조건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조회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838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 넘버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6770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내가 소유한 CoP를 조회할수 있는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기본적으로 10개가 조회되며 10개가 넘을경우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페이지가 분리된다.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조회리스트의 div를 클릭하면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상세 페이지로 넘어간다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917575"/>
            <a:ext cx="6529070" cy="4853940"/>
          </a:xfrm>
          <a:prstGeom prst="rect"/>
          <a:noFill/>
        </p:spPr>
      </p:pic>
      <p:sp>
        <p:nvSpPr>
          <p:cNvPr id="32" name="Rect 0"/>
          <p:cNvSpPr>
            <a:spLocks/>
          </p:cNvSpPr>
          <p:nvPr/>
        </p:nvSpPr>
        <p:spPr>
          <a:xfrm rot="0">
            <a:off x="1498600" y="13519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759585" y="16783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3516630" y="166243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4518660" y="16617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5758815" y="166179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921385" y="25247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1988820" y="48406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1"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Cop_no / cop_name / cop_owner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Cop_name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826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SS-56-04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19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참여중인 토론방 조회</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525770"/>
        </p:xfrm>
        <a:graphic>
          <a:graphicData uri="http://schemas.openxmlformats.org/drawingml/2006/table">
            <a:tbl>
              <a:tblPr firstRow="1" bandRow="1">
                <a:tableStyleId>{5C22544A-7EE6-4342-B048-85BDC9FD1C3A}</a:tableStyleId>
              </a:tblPr>
              <a:tblGrid>
                <a:gridCol w="431800"/>
                <a:gridCol w="2183765"/>
              </a:tblGrid>
              <a:tr h="47180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조건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72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조회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003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 넘버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6705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96329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참여중인 토론방을 조회할수 있는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기본적으로 10개가 조회되며 10개가 넘을경우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페이지가 분리된다.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조회리스트의 div를 클릭하면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상세 페이지로 넘어간다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620" y="860425"/>
            <a:ext cx="6529705" cy="4853305"/>
          </a:xfrm>
          <a:prstGeom prst="rect"/>
          <a:noFill/>
        </p:spPr>
      </p:pic>
      <p:sp>
        <p:nvSpPr>
          <p:cNvPr id="32" name="Rect 0"/>
          <p:cNvSpPr>
            <a:spLocks/>
          </p:cNvSpPr>
          <p:nvPr/>
        </p:nvSpPr>
        <p:spPr>
          <a:xfrm rot="0">
            <a:off x="1490345" y="129413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751330" y="16205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3508375" y="16046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4510405" y="16040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5750560" y="16040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913130" y="246697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1980565" y="47828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095375"/>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40105">
                <a:tc>
                  <a:txBody>
                    <a:bodyPr/>
                    <a:lstStyle/>
                    <a:p>
                      <a:pPr marL="0" indent="0" latinLnBrk="0">
                        <a:buFontTx/>
                        <a:buNone/>
                      </a:pPr>
                      <a:r>
                        <a:rPr sz="1400" kern="1200" i="0" b="0">
                          <a:solidFill>
                            <a:schemeClr val="tx1"/>
                          </a:solidFill>
                          <a:latin typeface="맑은 고딕" charset="0"/>
                          <a:ea typeface="맑은 고딕" charset="0"/>
                        </a:rPr>
                        <a:t>Fdis_fno / fdis_name / cop_name / fdis_maker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Fdis_name</a:t>
                      </a:r>
                      <a:endParaRPr lang="ko-KR" altLang="en-US" sz="1400" kern="1200" i="0" b="0">
                        <a:solidFill>
                          <a:schemeClr val="tx1"/>
                        </a:solidFill>
                        <a:latin typeface="맑은 고딕" charset="0"/>
                        <a:ea typeface="맑은 고딕" charset="0"/>
                      </a:endParaRPr>
                    </a:p>
                    <a:p>
                      <a:pPr marL="0" indent="0" latinLnBrk="0">
                        <a:buFontTx/>
                        <a:buNone/>
                      </a:pPr>
                      <a:r>
                        <a:rPr sz="1400" kern="1200" i="0" b="0">
                          <a:solidFill>
                            <a:schemeClr val="tx1"/>
                          </a:solidFill>
                          <a:latin typeface="맑은 고딕" charset="0"/>
                          <a:ea typeface="맑은 고딕" charset="0"/>
                        </a:rPr>
                        <a:t>Fdis_maker</a:t>
                      </a:r>
                      <a:endParaRPr lang="ko-KR" altLang="en-US" sz="1400" kern="1200" i="0" b="0">
                        <a:solidFill>
                          <a:schemeClr val="tx1"/>
                        </a:solidFill>
                        <a:latin typeface="맑은 고딕" charset="0"/>
                        <a:ea typeface="맑은 고딕" charset="0"/>
                      </a:endParaRPr>
                    </a:p>
                    <a:p>
                      <a:pPr marL="0" indent="0" latinLnBrk="0">
                        <a:buFontTx/>
                        <a:buNone/>
                      </a:pPr>
                      <a:r>
                        <a:rPr sz="1400" kern="1200" i="0" b="0">
                          <a:solidFill>
                            <a:schemeClr val="tx1"/>
                          </a:solidFill>
                          <a:latin typeface="맑은 고딕" charset="0"/>
                          <a:ea typeface="맑은 고딕" charset="0"/>
                        </a:rPr>
                        <a:t>Cop_name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185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SS-56-05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115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작성한 자료실 글 조회</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708015"/>
        </p:xfrm>
        <a:graphic>
          <a:graphicData uri="http://schemas.openxmlformats.org/drawingml/2006/table">
            <a:tbl>
              <a:tblPr firstRow="1" bandRow="1">
                <a:tableStyleId>{5C22544A-7EE6-4342-B048-85BDC9FD1C3A}</a:tableStyleId>
              </a:tblPr>
              <a:tblGrid>
                <a:gridCol w="431800"/>
                <a:gridCol w="2183765"/>
              </a:tblGrid>
              <a:tr h="52324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조건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조회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02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 넘버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324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003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작성한 자료실 글을 조회할수 있는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기본적으로 10개가 조회되며 10개가 넘을경우</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페이지가 분리된다.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조회리스트의 div를 클릭하면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상세 페이지로 넘어간다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0" y="852170"/>
            <a:ext cx="6527165" cy="4853305"/>
          </a:xfrm>
          <a:prstGeom prst="rect"/>
          <a:noFill/>
        </p:spPr>
      </p:pic>
      <p:sp>
        <p:nvSpPr>
          <p:cNvPr id="32" name="Rect 0"/>
          <p:cNvSpPr>
            <a:spLocks/>
          </p:cNvSpPr>
          <p:nvPr/>
        </p:nvSpPr>
        <p:spPr>
          <a:xfrm rot="0">
            <a:off x="726440" y="13106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727200" y="1653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2662555" y="165417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3606800" y="1653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4568190" y="1653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929640" y="22536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1988820" y="48075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Ca_no / ca_title / cop_name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Fdis_name / Cop_name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37"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967740"/>
            <a:ext cx="6492240" cy="442404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프로젝트명을 수정하고 싶은 명으로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프로젝트주제를 수정하고 싶은 주제로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프로젝트개요를 수정하고 싶은 개요로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프로젝트내용을 수정하고 싶은 내용으로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r>
                        <a:rPr lang="ko-K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상세 내용을 수정할 수 있는 페이지</a:t>
                      </a:r>
                      <a:r>
                        <a:rPr lang="ko-KR" sz="800" kern="1200">
                          <a:solidFill>
                            <a:schemeClr val="tx1">
                              <a:lumMod val="95000"/>
                              <a:lumOff val="5000"/>
                            </a:schemeClr>
                          </a:solidFill>
                          <a:latin typeface="맑은 고딕" charset="0"/>
                          <a:ea typeface="맑은 고딕" charset="0"/>
                        </a:rPr>
                        <a:t>.수정 정보를 입렵하고 완료 버튼을 누르면 프로젝트의 정보를 수정할수있다.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763395" y="168846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2178050" y="230441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2178050" y="296227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2330450" y="354266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4126865" y="423227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
        <p:nvSpPr>
          <p:cNvPr id="38" name="도형 28"/>
          <p:cNvSpPr>
            <a:spLocks/>
          </p:cNvSpPr>
          <p:nvPr/>
        </p:nvSpPr>
        <p:spPr>
          <a:xfrm rot="0">
            <a:off x="1860550" y="422529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graphicFrame>
        <p:nvGraphicFramePr>
          <p:cNvPr id="39" name="표 10"/>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SS-57-01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조회 메인페이지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528310"/>
        </p:xfrm>
        <a:graphic>
          <a:graphicData uri="http://schemas.openxmlformats.org/drawingml/2006/table">
            <a:tbl>
              <a:tblPr firstRow="1" bandRow="1">
                <a:tableStyleId>{5C22544A-7EE6-4342-B048-85BDC9FD1C3A}</a:tableStyleId>
              </a:tblPr>
              <a:tblGrid>
                <a:gridCol w="431800"/>
                <a:gridCol w="2183765"/>
              </a:tblGrid>
              <a:tr h="36131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CoP조회 사이드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조건 설정</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1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조회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0228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페이징 넘버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3497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60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목록을 조회할 수 있는 페이지이다. CoP명 또는 소유자명으로 검색을 할 수 있으며 페이지에 출력되는 정보는 번호, CoP명, 인원, 개설일, 소유자이다.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정렬은 기본값으로 번호순 정렬되며 출력 결과가 10개가 넘을경우 페이징 처리가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77570"/>
            <a:ext cx="6527165" cy="4852035"/>
          </a:xfrm>
          <a:prstGeom prst="rect"/>
          <a:noFill/>
        </p:spPr>
      </p:pic>
      <p:sp>
        <p:nvSpPr>
          <p:cNvPr id="32" name="Rect 0"/>
          <p:cNvSpPr>
            <a:spLocks/>
          </p:cNvSpPr>
          <p:nvPr/>
        </p:nvSpPr>
        <p:spPr>
          <a:xfrm rot="0">
            <a:off x="438785" y="234569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700405" y="15062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1833245" y="17030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2834640" y="17024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3976370" y="17024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37" name="Rect 0"/>
          <p:cNvSpPr>
            <a:spLocks/>
          </p:cNvSpPr>
          <p:nvPr/>
        </p:nvSpPr>
        <p:spPr>
          <a:xfrm rot="0">
            <a:off x="863600" y="24015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39" name="Rect 0"/>
          <p:cNvSpPr>
            <a:spLocks/>
          </p:cNvSpPr>
          <p:nvPr/>
        </p:nvSpPr>
        <p:spPr>
          <a:xfrm rot="0">
            <a:off x="1988820" y="479933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Cop_no / cop_name / cop_personcnt / cop_regdate / cop_owner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Cop_name / Cop_owner</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SS-57-02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조회 상세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4135755"/>
        </p:xfrm>
        <a:graphic>
          <a:graphicData uri="http://schemas.openxmlformats.org/drawingml/2006/table">
            <a:tbl>
              <a:tblPr firstRow="1" bandRow="1">
                <a:tableStyleId>{5C22544A-7EE6-4342-B048-85BDC9FD1C3A}</a:tableStyleId>
              </a:tblPr>
              <a:tblGrid>
                <a:gridCol w="431800"/>
                <a:gridCol w="2183765"/>
              </a:tblGrid>
              <a:tr h="3511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상세조회 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가입신청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6911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조회화면에서 한 가지를 클릭하면 출력하는 화면이다. Modal 창으로 뜨게 되며 상세조회한 CoP의 이름, 주제, 인원, 개설일, 소유주, 설명을 확인 할 수 있다. 가입신청 버튼으로 CoP에 가입신청을 할 수 있고, 취소를 통해 모달창을 내릴수도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77570"/>
            <a:ext cx="6526530" cy="4851400"/>
          </a:xfrm>
          <a:prstGeom prst="rect"/>
          <a:noFill/>
        </p:spPr>
      </p:pic>
      <p:sp>
        <p:nvSpPr>
          <p:cNvPr id="32" name="Rect 0"/>
          <p:cNvSpPr>
            <a:spLocks/>
          </p:cNvSpPr>
          <p:nvPr/>
        </p:nvSpPr>
        <p:spPr>
          <a:xfrm rot="0">
            <a:off x="1974850" y="14916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105025" y="18999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2621915" y="4380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3573780" y="438023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Cop_name / cop_subject / Cop_owner / cop_personcnt / cop_regdate / cop_detail</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User_name / user_email</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SS-57-03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개설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084445"/>
        </p:xfrm>
        <a:graphic>
          <a:graphicData uri="http://schemas.openxmlformats.org/drawingml/2006/table">
            <a:tbl>
              <a:tblPr firstRow="1" bandRow="1">
                <a:tableStyleId>{5C22544A-7EE6-4342-B048-85BDC9FD1C3A}</a:tableStyleId>
              </a:tblPr>
              <a:tblGrid>
                <a:gridCol w="431800"/>
                <a:gridCol w="2183765"/>
              </a:tblGrid>
              <a:tr h="3511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이미지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이미지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이름 input</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주제 input</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설명 input</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92024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CoP를 개설할 수 있는 페이지이다. iframe에 갱신되며 입력할 수 있는 값으로는 CoP 이미지, 이름, 주제, 설명이다. 등록 버튼을 누르면 개설이 완료된다.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77570"/>
            <a:ext cx="6525260" cy="4851400"/>
          </a:xfrm>
          <a:prstGeom prst="rect"/>
          <a:noFill/>
        </p:spPr>
      </p:pic>
      <p:sp>
        <p:nvSpPr>
          <p:cNvPr id="32" name="Rect 0"/>
          <p:cNvSpPr>
            <a:spLocks/>
          </p:cNvSpPr>
          <p:nvPr/>
        </p:nvSpPr>
        <p:spPr>
          <a:xfrm rot="0">
            <a:off x="2763520" y="163131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770505" y="31070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2761615" y="360045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2768600" y="40519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맑은 고딕" charset="0"/>
                          <a:ea typeface="Arial" charset="0"/>
                        </a:rPr>
                        <a:t>In</a:t>
                      </a:r>
                      <a:endParaRPr lang="ko-KR" altLang="en-US" sz="1050" kern="1200" i="0" b="1">
                        <a:solidFill>
                          <a:schemeClr val="tx1"/>
                        </a:solidFill>
                        <a:latin typeface="맑은 고딕"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8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200" kern="1200" i="0" b="0">
                          <a:solidFill>
                            <a:schemeClr val="tx1"/>
                          </a:solidFill>
                          <a:latin typeface="맑은 고딕" charset="0"/>
                          <a:ea typeface="맑은 고딕" charset="0"/>
                        </a:rPr>
                        <a:t>Cop_image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Cop_name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Cop_subject</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Cop_detail</a:t>
                      </a:r>
                      <a:endParaRPr lang="ko-KR" altLang="en-US" sz="12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2766695" y="447675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3076575" y="5082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SS-57-04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개설 페이지 등록버튼 클릭시 출력되는 alert</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515610"/>
        </p:xfrm>
        <a:graphic>
          <a:graphicData uri="http://schemas.openxmlformats.org/drawingml/2006/table">
            <a:tbl>
              <a:tblPr firstRow="1" bandRow="1">
                <a:tableStyleId>{5C22544A-7EE6-4342-B048-85BDC9FD1C3A}</a:tableStyleId>
              </a:tblPr>
              <a:tblGrid>
                <a:gridCol w="431800"/>
                <a:gridCol w="2183765"/>
              </a:tblGrid>
              <a:tr h="3511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Alert 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입력한 CoP 이름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1489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등록버튼을 누르면 출력되는 alert창이다. OK버튼을 누르게되면 CoP를 개설할 수 있으며 자신의 대시보드 페이지로 돌아가게 된다. NO버튼 클릭 시 alert창이 사라지고 현재 페이지를 유지한다.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78205"/>
            <a:ext cx="6523990" cy="4850130"/>
          </a:xfrm>
          <a:prstGeom prst="rect"/>
          <a:noFill/>
        </p:spPr>
      </p:pic>
      <p:sp>
        <p:nvSpPr>
          <p:cNvPr id="32" name="Rect 0"/>
          <p:cNvSpPr>
            <a:spLocks/>
          </p:cNvSpPr>
          <p:nvPr/>
        </p:nvSpPr>
        <p:spPr>
          <a:xfrm rot="0">
            <a:off x="2443480" y="9906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3131820" y="12426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2449830" y="17195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35" name="Rect 0"/>
          <p:cNvSpPr>
            <a:spLocks/>
          </p:cNvSpPr>
          <p:nvPr/>
        </p:nvSpPr>
        <p:spPr>
          <a:xfrm rot="0">
            <a:off x="3467100" y="1727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8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200" kern="1200" i="0" b="0">
                          <a:solidFill>
                            <a:schemeClr val="tx1"/>
                          </a:solidFill>
                          <a:latin typeface="맑은 고딕" charset="0"/>
                          <a:ea typeface="맑은 고딕" charset="0"/>
                        </a:rPr>
                        <a:t>Cop_image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Cop_name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Cop_subject</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Cop_detail</a:t>
                      </a:r>
                      <a:endParaRPr lang="ko-KR" altLang="en-US" sz="12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SS-57-05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개설 페이지 등록 OK버튼 클릭시 출력되는 alert</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4718050"/>
        </p:xfrm>
        <a:graphic>
          <a:graphicData uri="http://schemas.openxmlformats.org/drawingml/2006/table">
            <a:tbl>
              <a:tblPr firstRow="1" bandRow="1">
                <a:tableStyleId>{5C22544A-7EE6-4342-B048-85BDC9FD1C3A}</a:tableStyleId>
              </a:tblPr>
              <a:tblGrid>
                <a:gridCol w="431800"/>
                <a:gridCol w="2183765"/>
              </a:tblGrid>
              <a:tr h="3511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Alert 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87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037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1489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생성 확인버튼을 눌렀을 때 출력되는 Alert 창이다. 클릭과 동시에 iframe 창을 대시보드로 새로고침한다.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86460"/>
            <a:ext cx="6525260" cy="4850130"/>
          </a:xfrm>
          <a:prstGeom prst="rect"/>
          <a:noFill/>
        </p:spPr>
      </p:pic>
      <p:sp>
        <p:nvSpPr>
          <p:cNvPr id="32" name="Rect 0"/>
          <p:cNvSpPr>
            <a:spLocks/>
          </p:cNvSpPr>
          <p:nvPr/>
        </p:nvSpPr>
        <p:spPr>
          <a:xfrm rot="0">
            <a:off x="2443480" y="9906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901950" y="14071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8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200" kern="1200" i="0" b="0">
                          <a:solidFill>
                            <a:schemeClr val="tx1"/>
                          </a:solidFill>
                          <a:latin typeface="맑은 고딕" charset="0"/>
                          <a:ea typeface="맑은 고딕" charset="0"/>
                        </a:rPr>
                        <a:t>Cop_image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Cop_name</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Cop_subject</a:t>
                      </a:r>
                      <a:endParaRPr lang="ko-KR" altLang="en-US" sz="1200" kern="1200" i="0" b="0">
                        <a:solidFill>
                          <a:schemeClr val="tx1"/>
                        </a:solidFill>
                        <a:latin typeface="맑은 고딕" charset="0"/>
                        <a:ea typeface="맑은 고딕" charset="0"/>
                      </a:endParaRPr>
                    </a:p>
                    <a:p>
                      <a:pPr marL="0" indent="0" latinLnBrk="0">
                        <a:buFontTx/>
                        <a:buNone/>
                      </a:pPr>
                      <a:r>
                        <a:rPr sz="1200" kern="1200" i="0" b="0">
                          <a:solidFill>
                            <a:schemeClr val="tx1"/>
                          </a:solidFill>
                          <a:latin typeface="맑은 고딕" charset="0"/>
                          <a:ea typeface="맑은 고딕" charset="0"/>
                        </a:rPr>
                        <a:t>Cop_detail</a:t>
                      </a:r>
                      <a:endParaRPr lang="ko-KR" altLang="en-US" sz="12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9027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6893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입장 후 메인페이지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243955"/>
        </p:xfrm>
        <a:graphic>
          <a:graphicData uri="http://schemas.openxmlformats.org/drawingml/2006/table">
            <a:tbl>
              <a:tblPr firstRow="1" bandRow="1">
                <a:tableStyleId>{5C22544A-7EE6-4342-B048-85BDC9FD1C3A}</a:tableStyleId>
              </a:tblPr>
              <a:tblGrid>
                <a:gridCol w="431800"/>
                <a:gridCol w="2183765"/>
              </a:tblGrid>
              <a:tr h="5422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그룹명</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이미지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사이드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배너</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 리스트 더보기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리스트 더보기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42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87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생성 확인버튼을 눌렀을 때 출력되는 Alert 창이다. 클릭과 동시에 iframe 창을 대시보드로 새로고침한다.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86460"/>
            <a:ext cx="6523990" cy="4850130"/>
          </a:xfrm>
          <a:prstGeom prst="rect"/>
          <a:noFill/>
        </p:spPr>
      </p:pic>
      <p:sp>
        <p:nvSpPr>
          <p:cNvPr id="32" name="Rect 0"/>
          <p:cNvSpPr>
            <a:spLocks/>
          </p:cNvSpPr>
          <p:nvPr/>
        </p:nvSpPr>
        <p:spPr>
          <a:xfrm rot="0">
            <a:off x="718820" y="13112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988060" y="17024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Cop_name / cop_image / cop_owner / cop_regdate / cop_personcnt / cop_banner / fdis_fno / fdis_name / fdis_subject / ca_no / ca_title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796925" y="23571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795020" y="29794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910080" y="16960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3807460" y="2927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5663565" y="29197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8011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985">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토론방 리스트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763895"/>
        </p:xfrm>
        <a:graphic>
          <a:graphicData uri="http://schemas.openxmlformats.org/drawingml/2006/table">
            <a:tbl>
              <a:tblPr firstRow="1" bandRow="1">
                <a:tableStyleId>{5C22544A-7EE6-4342-B048-85BDC9FD1C3A}</a:tableStyleId>
              </a:tblPr>
              <a:tblGrid>
                <a:gridCol w="431800"/>
                <a:gridCol w="2183765"/>
              </a:tblGrid>
              <a:tr h="5422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사이드 토론방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진행중인 토론방 title</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진행중인 토론방 리스트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내가 생성한 토론방 title</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 개설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42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751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CoP내부에서 토론방 버튼을 클릭했을때 출력되는 페이지이다. 진행중인 토론방과 내가 생성한 토론방 리스트를 확인할 수 있다. 리스트 출력은 10개가 최대이며 10개가 넘어가면 페이징 처리가 된다. 내가 토론방을 개설할수 있는 버튼 또한 제공되어있다.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87095"/>
            <a:ext cx="6523990" cy="4848860"/>
          </a:xfrm>
          <a:prstGeom prst="rect"/>
          <a:noFill/>
        </p:spPr>
      </p:pic>
      <p:sp>
        <p:nvSpPr>
          <p:cNvPr id="32" name="Rect 0"/>
          <p:cNvSpPr>
            <a:spLocks/>
          </p:cNvSpPr>
          <p:nvPr/>
        </p:nvSpPr>
        <p:spPr>
          <a:xfrm rot="0">
            <a:off x="792480" y="37179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1924050" y="17189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Cop_name / cop_image / cop_owner / cop_regdate / cop_personcnt / fdis_fno / fdis_name / fdis_subject / fdis_maker</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2185670" y="26035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2560320" y="33242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918335" y="3634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982210" y="37166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토론방 상세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296535"/>
        </p:xfrm>
        <a:graphic>
          <a:graphicData uri="http://schemas.openxmlformats.org/drawingml/2006/table">
            <a:tbl>
              <a:tblPr firstRow="1" bandRow="1">
                <a:tableStyleId>{5C22544A-7EE6-4342-B048-85BDC9FD1C3A}</a:tableStyleId>
              </a:tblPr>
              <a:tblGrid>
                <a:gridCol w="431800"/>
                <a:gridCol w="2183765"/>
              </a:tblGrid>
              <a:tr h="5422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타인이 작성한 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내가 작성한 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73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게시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42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8751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토론방을 조회하고 상세 페이지에 입장하였을때 출력되는 페이지이다. 뒤로가기 버튼을 통해 리스트 페이지로 돌아갈 수 있으며 상대방이 작성한 내용을 확인 할 수 있다. 확인 할 수 있는 내용으로는 프로필 사진, 이름, 작성 내용이고 내가 작성한 글은 타인이 작성한 글과 다른 색으로 표시된다. 최하단에는 작성할 수 있는 영역 및 submit 버튼이 제공된다.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45" y="887095"/>
            <a:ext cx="6521450" cy="4848860"/>
          </a:xfrm>
          <a:prstGeom prst="rect"/>
          <a:noFill/>
        </p:spPr>
      </p:pic>
      <p:sp>
        <p:nvSpPr>
          <p:cNvPr id="32" name="Rect 0"/>
          <p:cNvSpPr>
            <a:spLocks/>
          </p:cNvSpPr>
          <p:nvPr/>
        </p:nvSpPr>
        <p:spPr>
          <a:xfrm rot="0">
            <a:off x="2566670" y="15411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827655" y="20885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Cop_name / cop_image / cop_owner / cop_regdate / cop_personcnt / user_img / fdis_ct_writer / fdis_ct_content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fdis_ct_writer / fdis_ct_content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2" name="Rect 0"/>
          <p:cNvSpPr>
            <a:spLocks/>
          </p:cNvSpPr>
          <p:nvPr/>
        </p:nvSpPr>
        <p:spPr>
          <a:xfrm rot="0">
            <a:off x="2831465" y="39154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427605" y="474345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4949190" y="51949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토론방 개설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606415"/>
        </p:xfrm>
        <a:graphic>
          <a:graphicData uri="http://schemas.openxmlformats.org/drawingml/2006/table">
            <a:tbl>
              <a:tblPr firstRow="1" bandRow="1">
                <a:tableStyleId>{5C22544A-7EE6-4342-B048-85BDC9FD1C3A}</a:tableStyleId>
              </a:tblPr>
              <a:tblGrid>
                <a:gridCol w="431800"/>
                <a:gridCol w="2183765"/>
              </a:tblGrid>
              <a:tr h="62674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개설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2674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1990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토론방을 개설할 수 있는 페이지이다. 제목과 주제를 입력받아야 하며 개설 버튼을 클릭하면 개설이 완료된다. 취소 버튼을 누르면 리스트 페이지로 돌아간다.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45" y="887095"/>
            <a:ext cx="6521450" cy="4848860"/>
          </a:xfrm>
          <a:prstGeom prst="rect"/>
          <a:noFill/>
        </p:spPr>
      </p:pic>
      <p:sp>
        <p:nvSpPr>
          <p:cNvPr id="32" name="Rect 0"/>
          <p:cNvSpPr>
            <a:spLocks/>
          </p:cNvSpPr>
          <p:nvPr/>
        </p:nvSpPr>
        <p:spPr>
          <a:xfrm rot="0">
            <a:off x="1893570" y="16643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515235" y="22282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Fdis_title</a:t>
                      </a:r>
                      <a:endParaRPr lang="ko-KR" altLang="en-US" sz="1000" kern="1200" i="0" b="0">
                        <a:solidFill>
                          <a:schemeClr val="tx1"/>
                        </a:solidFill>
                        <a:latin typeface="맑은 고딕" charset="0"/>
                        <a:ea typeface="맑은 고딕" charset="0"/>
                      </a:endParaRPr>
                    </a:p>
                    <a:p>
                      <a:pPr marL="0" indent="0" latinLnBrk="0">
                        <a:buFontTx/>
                        <a:buNone/>
                      </a:pPr>
                      <a:r>
                        <a:rPr sz="1000" kern="1200" i="0" b="0">
                          <a:solidFill>
                            <a:schemeClr val="tx1"/>
                          </a:solidFill>
                          <a:latin typeface="맑은 고딕" charset="0"/>
                          <a:ea typeface="맑은 고딕" charset="0"/>
                        </a:rPr>
                        <a:t>Fdis_subject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2" name="Rect 0"/>
          <p:cNvSpPr>
            <a:spLocks/>
          </p:cNvSpPr>
          <p:nvPr/>
        </p:nvSpPr>
        <p:spPr>
          <a:xfrm rot="0">
            <a:off x="2642870" y="356235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3642995" y="35604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토론방 개설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593715"/>
        </p:xfrm>
        <a:graphic>
          <a:graphicData uri="http://schemas.openxmlformats.org/drawingml/2006/table">
            <a:tbl>
              <a:tblPr firstRow="1" bandRow="1">
                <a:tableStyleId>{5C22544A-7EE6-4342-B048-85BDC9FD1C3A}</a:tableStyleId>
              </a:tblPr>
              <a:tblGrid>
                <a:gridCol w="431800"/>
                <a:gridCol w="2183765"/>
              </a:tblGrid>
              <a:tr h="62674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2674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1863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개설 버튼을 누르게 되면 뜨는 알림이다.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확인 버튼을 누르면 개설이 완료되고, 취소버튼을 누르면 현재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45" y="887730"/>
            <a:ext cx="6521450" cy="4847590"/>
          </a:xfrm>
          <a:prstGeom prst="rect"/>
          <a:noFill/>
        </p:spPr>
      </p:pic>
      <p:sp>
        <p:nvSpPr>
          <p:cNvPr id="32" name="Rect 0"/>
          <p:cNvSpPr>
            <a:spLocks/>
          </p:cNvSpPr>
          <p:nvPr/>
        </p:nvSpPr>
        <p:spPr>
          <a:xfrm rot="0">
            <a:off x="2813685" y="1524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343150" y="21050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2" name="Rect 0"/>
          <p:cNvSpPr>
            <a:spLocks/>
          </p:cNvSpPr>
          <p:nvPr/>
        </p:nvSpPr>
        <p:spPr>
          <a:xfrm rot="0">
            <a:off x="3587115" y="21005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4" name="그림 1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0" y="971550"/>
            <a:ext cx="6515735" cy="442976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8890"/>
          <a:ext cx="2615565" cy="6250940"/>
        </p:xfrm>
        <a:graphic>
          <a:graphicData uri="http://schemas.openxmlformats.org/drawingml/2006/table">
            <a:tbl>
              <a:tblPr firstRow="1" bandRow="1">
                <a:tableStyleId>{5C22544A-7EE6-4342-B048-85BDC9FD1C3A}</a:tableStyleId>
              </a:tblPr>
              <a:tblGrid>
                <a:gridCol w="431800"/>
                <a:gridCol w="2183765"/>
              </a:tblGrid>
              <a:tr h="346075">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자료들을 KMS에서의 공개여부를 선택할 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14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프로젝트명을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제작기간을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프로젝트의 제작자를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최종보고서를 첨부할 수 있는필드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r>
                        <a:rPr sz="800" kern="1200">
                          <a:solidFill>
                            <a:schemeClr val="tx1">
                              <a:lumMod val="95000"/>
                              <a:lumOff val="5000"/>
                            </a:schemeClr>
                          </a:solidFill>
                          <a:latin typeface="맑은 고딕" charset="0"/>
                          <a:ea typeface="맑은 고딕" charset="0"/>
                        </a:rPr>
                        <a:t>자료실에 있는 자료를 선택해 첨부할 수 있는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r>
                        <a:rPr lang="ko-K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r>
                        <a:rPr sz="800" kern="1200">
                          <a:solidFill>
                            <a:schemeClr val="tx1">
                              <a:lumMod val="95000"/>
                              <a:lumOff val="5000"/>
                            </a:schemeClr>
                          </a:solidFill>
                          <a:latin typeface="맑은 고딕" charset="0"/>
                          <a:ea typeface="맑은 고딕" charset="0"/>
                        </a:rPr>
                        <a:t>이관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181735">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 </a:t>
                      </a:r>
                      <a:r>
                        <a:rPr lang="ko-KR" sz="800" kern="1200">
                          <a:solidFill>
                            <a:schemeClr val="tx1">
                              <a:lumMod val="95000"/>
                              <a:lumOff val="5000"/>
                            </a:schemeClr>
                          </a:solidFill>
                          <a:latin typeface="맑은 고딕" charset="0"/>
                          <a:ea typeface="맑은 고딕" charset="0"/>
                        </a:rPr>
                        <a:t>이관을 버튼을 누르면 프로젝트의 진행이 완료되고 </a:t>
                      </a:r>
                      <a:r>
                        <a:rPr sz="800" kern="1200">
                          <a:solidFill>
                            <a:schemeClr val="tx1">
                              <a:lumMod val="95000"/>
                              <a:lumOff val="5000"/>
                            </a:schemeClr>
                          </a:solidFill>
                          <a:latin typeface="맑은 고딕" charset="0"/>
                          <a:ea typeface="맑은 고딕" charset="0"/>
                        </a:rPr>
                        <a:t> KMS에 저장할 건지 말건지 정한다. 프로젝트 자료실에 등록된 파일을 자동적으로 불러와 선택해서 넘길수 있도록 해준다.</a:t>
                      </a:r>
                      <a:r>
                        <a:rPr lang="ko-KR" sz="800" kern="1200">
                          <a:solidFill>
                            <a:schemeClr val="tx1">
                              <a:lumMod val="95000"/>
                              <a:lumOff val="5000"/>
                            </a:schemeClr>
                          </a:solidFill>
                          <a:latin typeface="맑은 고딕" charset="0"/>
                          <a:ea typeface="맑은 고딕" charset="0"/>
                        </a:rPr>
                        <a:t>보고서는 프로젝트의 정보를 정리하여 보고서 작성한 파일을 첨부하는 필드이다.</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lang="ko-KR" altLang="ko-KR" sz="1400" kern="1200">
                          <a:solidFill>
                            <a:schemeClr val="tx1">
                              <a:lumMod val="95000"/>
                              <a:lumOff val="5000"/>
                            </a:schemeClr>
                          </a:solidFill>
                        </a:rPr>
                        <a:t>사용 API : zip API</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701800" y="201231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4417060" y="226695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4417060" y="258635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417060" y="290703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3226435" y="318008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654175" y="350837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4013835" y="440182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7</a:t>
            </a:r>
            <a:endParaRPr lang="ko-KR" altLang="en-US" sz="1800">
              <a:solidFill>
                <a:schemeClr val="tx1"/>
              </a:solidFill>
              <a:latin typeface="맑은 고딕" charset="0"/>
              <a:ea typeface="맑은 고딕" charset="0"/>
            </a:endParaRPr>
          </a:p>
        </p:txBody>
      </p:sp>
      <p:sp>
        <p:nvSpPr>
          <p:cNvPr id="39" name="Rect 0"/>
          <p:cNvSpPr>
            <a:spLocks/>
          </p:cNvSpPr>
          <p:nvPr/>
        </p:nvSpPr>
        <p:spPr>
          <a:xfrm rot="0">
            <a:off x="2169795" y="440118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8</a:t>
            </a:r>
            <a:endParaRPr lang="ko-KR" altLang="en-US" sz="1800">
              <a:solidFill>
                <a:schemeClr val="tx1"/>
              </a:solidFill>
              <a:latin typeface="맑은 고딕" charset="0"/>
              <a:ea typeface="맑은 고딕" charset="0"/>
            </a:endParaRPr>
          </a:p>
        </p:txBody>
      </p:sp>
      <p:graphicFrame>
        <p:nvGraphicFramePr>
          <p:cNvPr id="43" name="표 11"/>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pr_attach_path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SS-58-06</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토론방 개설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741670"/>
        </p:xfrm>
        <a:graphic>
          <a:graphicData uri="http://schemas.openxmlformats.org/drawingml/2006/table">
            <a:tbl>
              <a:tblPr firstRow="1" bandRow="1">
                <a:tableStyleId>{5C22544A-7EE6-4342-B048-85BDC9FD1C3A}</a:tableStyleId>
              </a:tblPr>
              <a:tblGrid>
                <a:gridCol w="431800"/>
                <a:gridCol w="2183765"/>
              </a:tblGrid>
              <a:tr h="62674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제목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384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2674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41122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개설 확인 버튼을 누르게 되면 뜨는 알림이다.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확인 버튼을 누르면 리스트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87730"/>
            <a:ext cx="6520180" cy="4847590"/>
          </a:xfrm>
          <a:prstGeom prst="rect"/>
          <a:noFill/>
        </p:spPr>
      </p:pic>
      <p:sp>
        <p:nvSpPr>
          <p:cNvPr id="32" name="Rect 0"/>
          <p:cNvSpPr>
            <a:spLocks/>
          </p:cNvSpPr>
          <p:nvPr/>
        </p:nvSpPr>
        <p:spPr>
          <a:xfrm rot="0">
            <a:off x="2813685" y="1524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3082290" y="21297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SS-59-01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자료실 조회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679440"/>
        </p:xfrm>
        <a:graphic>
          <a:graphicData uri="http://schemas.openxmlformats.org/drawingml/2006/table">
            <a:tbl>
              <a:tblPr firstRow="1" bandRow="1">
                <a:tableStyleId>{5C22544A-7EE6-4342-B048-85BDC9FD1C3A}</a:tableStyleId>
              </a:tblPr>
              <a:tblGrid>
                <a:gridCol w="431800"/>
                <a:gridCol w="2183765"/>
              </a:tblGrid>
              <a:tr h="40449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사이드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분류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키워드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6068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리스트 출력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441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페이지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0449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44475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CoP의 자료실 조회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사이드 영역에 존재하는 자료실 버튼을 클릭하여 입장이 가능하며 검색 분류를 통해 키워드 검색을 진행할 수 있고 사용자가 자신의 자료를 등록할수도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이 페이지의 리스트 출력은 기본적으로 글 번호로 정렬이 되며 최대 출력 갯수는 10개이다. 10개가 넘어가면 페이징 처리가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88365"/>
            <a:ext cx="6520180" cy="4846320"/>
          </a:xfrm>
          <a:prstGeom prst="rect"/>
          <a:noFill/>
        </p:spPr>
      </p:pic>
      <p:sp>
        <p:nvSpPr>
          <p:cNvPr id="32" name="Rect 0"/>
          <p:cNvSpPr>
            <a:spLocks/>
          </p:cNvSpPr>
          <p:nvPr/>
        </p:nvSpPr>
        <p:spPr>
          <a:xfrm rot="0">
            <a:off x="2583815" y="20504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3607435" y="20561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Ca_no / ca_title / ca_regdate / ca_writer</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Ca_writer / ca_title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4566285" y="20542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5453380" y="22593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137410" y="29673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4" name="Rect 0"/>
          <p:cNvSpPr>
            <a:spLocks/>
          </p:cNvSpPr>
          <p:nvPr/>
        </p:nvSpPr>
        <p:spPr>
          <a:xfrm rot="0">
            <a:off x="2720975" y="5078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930275" y="38792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SS-59-02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자료실 상세 조회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97320" y="3175"/>
          <a:ext cx="2645410" cy="5664835"/>
        </p:xfrm>
        <a:graphic>
          <a:graphicData uri="http://schemas.openxmlformats.org/drawingml/2006/table">
            <a:tbl>
              <a:tblPr firstRow="1" bandRow="1">
                <a:tableStyleId>{5C22544A-7EE6-4342-B048-85BDC9FD1C3A}</a:tableStyleId>
              </a:tblPr>
              <a:tblGrid>
                <a:gridCol w="436245"/>
                <a:gridCol w="2209165"/>
              </a:tblGrid>
              <a:tr h="42100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조회 정보 출력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작성자 정보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작성글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721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첨부파일 출력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10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6790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CoP의 자료실 상세 조회 페이지이다.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뒤로가기 버튼을 통해 자료실 리스트 조회 페이지로 이동할 수 있으며 이어서 하단에는 조회한 자료의 정보가 출력된다. 출력되는 정보는 제목, 작성자, 내용, 첨부파일이다. 작성자를 클릭하면 작성자의 정보를 볼 수 있으며 자료실에서의 작성글을 확인 할 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수정과 삭제 버튼은 본인이 작성한 글일 경우에만 활성화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715" y="888365"/>
            <a:ext cx="6518910" cy="4846320"/>
          </a:xfrm>
          <a:prstGeom prst="rect"/>
          <a:noFill/>
        </p:spPr>
      </p:pic>
      <p:sp>
        <p:nvSpPr>
          <p:cNvPr id="32" name="Rect 0"/>
          <p:cNvSpPr>
            <a:spLocks/>
          </p:cNvSpPr>
          <p:nvPr/>
        </p:nvSpPr>
        <p:spPr>
          <a:xfrm rot="0">
            <a:off x="2271395" y="22555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5200650" y="21875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400" kern="1200" i="0" b="0">
                          <a:solidFill>
                            <a:schemeClr val="tx1"/>
                          </a:solidFill>
                          <a:latin typeface="맑은 고딕" charset="0"/>
                          <a:ea typeface="맑은 고딕" charset="0"/>
                        </a:rPr>
                        <a:t>Ca_title / ca_writer / ca_content / ca_at_name / user_img / user_name / dep_code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User_id</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4040505" y="422275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4845685" y="42221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2277110" y="47002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2498725" y="16370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SS-59-03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자료실 글 등록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97320" y="3175"/>
          <a:ext cx="2645410" cy="5664835"/>
        </p:xfrm>
        <a:graphic>
          <a:graphicData uri="http://schemas.openxmlformats.org/drawingml/2006/table">
            <a:tbl>
              <a:tblPr firstRow="1" bandRow="1">
                <a:tableStyleId>{5C22544A-7EE6-4342-B048-85BDC9FD1C3A}</a:tableStyleId>
              </a:tblPr>
              <a:tblGrid>
                <a:gridCol w="436245"/>
                <a:gridCol w="2209165"/>
              </a:tblGrid>
              <a:tr h="42100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제목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파일 추가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721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첨부파일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54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210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6790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자료실의 글 등록 페이지이다. 뒤로가기를 통해 리스트 페이지로 이동할수 있으며 제목, 내용, 첨부파일을 입력받아야 한다. 파일 추가 버튼을 누르면 최대 5까지 첨부 파일 갯수를 늘릴수 있으며 파일 선택을 통해 파일을 첨부 할 수 있다. 작성 완료 버튼을 누르면 글 등록이 완료된다.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715" y="889000"/>
            <a:ext cx="6518910" cy="4845050"/>
          </a:xfrm>
          <a:prstGeom prst="rect"/>
          <a:noFill/>
        </p:spPr>
      </p:pic>
      <p:sp>
        <p:nvSpPr>
          <p:cNvPr id="32" name="Rect 0"/>
          <p:cNvSpPr>
            <a:spLocks/>
          </p:cNvSpPr>
          <p:nvPr/>
        </p:nvSpPr>
        <p:spPr>
          <a:xfrm rot="0">
            <a:off x="5195570" y="19189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5200650" y="26638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400" kern="1200" i="0" b="0">
                          <a:solidFill>
                            <a:schemeClr val="tx1"/>
                          </a:solidFill>
                          <a:latin typeface="맑은 고딕" charset="0"/>
                          <a:ea typeface="맑은 고딕" charset="0"/>
                        </a:rPr>
                        <a:t>Ca_title</a:t>
                      </a:r>
                      <a:endParaRPr lang="ko-KR" altLang="en-US" sz="1400" kern="1200" i="0" b="0">
                        <a:solidFill>
                          <a:schemeClr val="tx1"/>
                        </a:solidFill>
                        <a:latin typeface="맑은 고딕" charset="0"/>
                        <a:ea typeface="맑은 고딕" charset="0"/>
                      </a:endParaRPr>
                    </a:p>
                    <a:p>
                      <a:pPr marL="0" indent="0" latinLnBrk="0">
                        <a:buFontTx/>
                        <a:buNone/>
                      </a:pPr>
                      <a:r>
                        <a:rPr sz="1400" kern="1200" i="0" b="0">
                          <a:solidFill>
                            <a:schemeClr val="tx1"/>
                          </a:solidFill>
                          <a:latin typeface="맑은 고딕" charset="0"/>
                          <a:ea typeface="맑은 고딕" charset="0"/>
                        </a:rPr>
                        <a:t>Ca_content</a:t>
                      </a:r>
                      <a:endParaRPr lang="ko-KR" altLang="en-US" sz="1400" kern="1200" i="0" b="0">
                        <a:solidFill>
                          <a:schemeClr val="tx1"/>
                        </a:solidFill>
                        <a:latin typeface="맑은 고딕" charset="0"/>
                        <a:ea typeface="맑은 고딕" charset="0"/>
                      </a:endParaRPr>
                    </a:p>
                    <a:p>
                      <a:pPr marL="0" indent="0" latinLnBrk="0">
                        <a:buFontTx/>
                        <a:buNone/>
                      </a:pPr>
                      <a:r>
                        <a:rPr sz="1400" kern="1200" i="0" b="0">
                          <a:solidFill>
                            <a:schemeClr val="tx1"/>
                          </a:solidFill>
                          <a:latin typeface="맑은 고딕" charset="0"/>
                          <a:ea typeface="맑은 고딕" charset="0"/>
                        </a:rPr>
                        <a:t>Ca_at_name</a:t>
                      </a: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2143125" y="38449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2" name="Rect 0"/>
          <p:cNvSpPr>
            <a:spLocks/>
          </p:cNvSpPr>
          <p:nvPr/>
        </p:nvSpPr>
        <p:spPr>
          <a:xfrm rot="0">
            <a:off x="4607560" y="42468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5332730" y="49053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2498725" y="16370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SS-59-04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자료실 글 등록 알림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97320" y="3175"/>
          <a:ext cx="2645410" cy="5610860"/>
        </p:xfrm>
        <a:graphic>
          <a:graphicData uri="http://schemas.openxmlformats.org/drawingml/2006/table">
            <a:tbl>
              <a:tblPr firstRow="1" bandRow="1">
                <a:tableStyleId>{5C22544A-7EE6-4342-B048-85BDC9FD1C3A}</a:tableStyleId>
              </a:tblPr>
              <a:tblGrid>
                <a:gridCol w="436245"/>
                <a:gridCol w="2209165"/>
              </a:tblGrid>
              <a:tr h="45656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926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12293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작성 완료 버튼을 누르면 뜨게되는 알림창이다. 확인 버튼을 누르면 글 등록 완료 알림을 띄우게 되고. 취소 버튼을 누르면 현재 페이지를 유지한다.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985" y="889000"/>
            <a:ext cx="6516370" cy="4845050"/>
          </a:xfrm>
          <a:prstGeom prst="rect"/>
          <a:noFill/>
        </p:spPr>
      </p:pic>
      <p:sp>
        <p:nvSpPr>
          <p:cNvPr id="32" name="Rect 0"/>
          <p:cNvSpPr>
            <a:spLocks/>
          </p:cNvSpPr>
          <p:nvPr/>
        </p:nvSpPr>
        <p:spPr>
          <a:xfrm rot="0">
            <a:off x="2723515" y="15494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350770" y="21215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1" name="Rect 0"/>
          <p:cNvSpPr>
            <a:spLocks/>
          </p:cNvSpPr>
          <p:nvPr/>
        </p:nvSpPr>
        <p:spPr>
          <a:xfrm rot="0">
            <a:off x="3629660" y="21202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5" name="Rect 0"/>
          <p:cNvSpPr>
            <a:spLocks/>
          </p:cNvSpPr>
          <p:nvPr/>
        </p:nvSpPr>
        <p:spPr>
          <a:xfrm rot="0">
            <a:off x="2277110" y="13411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SS-59-05</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자료실 글 등록 완료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97320" y="3175"/>
          <a:ext cx="2645410" cy="5663565"/>
        </p:xfrm>
        <a:graphic>
          <a:graphicData uri="http://schemas.openxmlformats.org/drawingml/2006/table">
            <a:tbl>
              <a:tblPr firstRow="1" bandRow="1">
                <a:tableStyleId>{5C22544A-7EE6-4342-B048-85BDC9FD1C3A}</a:tableStyleId>
              </a:tblPr>
              <a:tblGrid>
                <a:gridCol w="436245"/>
                <a:gridCol w="2209165"/>
              </a:tblGrid>
              <a:tr h="46926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926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5346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글 등록 알림에서 확인을 누르면 뜨게되는 알림이다.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확인을 누르면 자료실 리스트 페이지로 돌아가게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985" y="889635"/>
            <a:ext cx="6516370" cy="4843780"/>
          </a:xfrm>
          <a:prstGeom prst="rect"/>
          <a:noFill/>
        </p:spPr>
      </p:pic>
      <p:sp>
        <p:nvSpPr>
          <p:cNvPr id="32" name="Rect 0"/>
          <p:cNvSpPr>
            <a:spLocks/>
          </p:cNvSpPr>
          <p:nvPr/>
        </p:nvSpPr>
        <p:spPr>
          <a:xfrm rot="0">
            <a:off x="2608580" y="15741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917190" y="21215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12520"/>
        </p:xfrm>
        <a:graphic>
          <a:graphicData uri="http://schemas.openxmlformats.org/drawingml/2006/table">
            <a:tbl>
              <a:tblPr>
                <a:tableStyleId>{00000000-0000-0000-0000-000000000000}</a:tableStyleId>
              </a:tblPr>
              <a:tblGrid>
                <a:gridCol w="3252470"/>
                <a:gridCol w="3252470"/>
              </a:tblGrid>
              <a:tr h="25527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4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77110" y="13411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SS-60-01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프로젝트 공유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97320" y="3175"/>
          <a:ext cx="2645410" cy="7238365"/>
        </p:xfrm>
        <a:graphic>
          <a:graphicData uri="http://schemas.openxmlformats.org/drawingml/2006/table">
            <a:tbl>
              <a:tblPr firstRow="1" bandRow="1">
                <a:tableStyleId>{5C22544A-7EE6-4342-B048-85BDC9FD1C3A}</a:tableStyleId>
              </a:tblPr>
              <a:tblGrid>
                <a:gridCol w="436245"/>
                <a:gridCol w="2209165"/>
              </a:tblGrid>
              <a:tr h="46926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조회 리스트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선택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패밀리 조회 리스트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패밀리 선택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선택한 프로젝트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선택한 패밀리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공유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926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6616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자신의 프로젝트를 패밀리에게 공유할수 있는 프로젝트 공유 페이지이다. 참여중인 프로젝트를 선택하게 되면 선택한 프로젝트에 추가되고 패밀리 또한 선택하면 공유받을 패밀리에 추가되게 된다. 공유할 프로젝트와 공유할 패밀리를 지정하고 공유 버튼을 클릭하면 공유를 진행할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620" y="889635"/>
            <a:ext cx="6515100" cy="4843780"/>
          </a:xfrm>
          <a:prstGeom prst="rect"/>
          <a:noFill/>
        </p:spPr>
      </p:pic>
      <p:sp>
        <p:nvSpPr>
          <p:cNvPr id="32" name="Rect 0"/>
          <p:cNvSpPr>
            <a:spLocks/>
          </p:cNvSpPr>
          <p:nvPr/>
        </p:nvSpPr>
        <p:spPr>
          <a:xfrm rot="0">
            <a:off x="4777105" y="19850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112010" y="35013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P_name / p_startdate / p_projectleader</a:t>
                      </a:r>
                      <a:endParaRPr lang="ko-KR" altLang="en-US" sz="1000" kern="1200" i="0" b="0">
                        <a:solidFill>
                          <a:schemeClr val="tx1"/>
                        </a:solidFill>
                        <a:latin typeface="맑은 고딕" charset="0"/>
                        <a:ea typeface="맑은 고딕" charset="0"/>
                      </a:endParaRPr>
                    </a:p>
                    <a:p>
                      <a:pPr marL="0" indent="0" latinLnBrk="0">
                        <a:buFontTx/>
                        <a:buNone/>
                      </a:pPr>
                      <a:r>
                        <a:rPr sz="1000" kern="1200" i="0" b="0">
                          <a:solidFill>
                            <a:schemeClr val="tx1"/>
                          </a:solidFill>
                          <a:latin typeface="맑은 고딕" charset="0"/>
                          <a:ea typeface="맑은 고딕" charset="0"/>
                        </a:rPr>
                        <a:t>/ 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P_name / 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12645" y="19900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4779010" y="34905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7" name="Rect 0"/>
          <p:cNvSpPr>
            <a:spLocks/>
          </p:cNvSpPr>
          <p:nvPr/>
        </p:nvSpPr>
        <p:spPr>
          <a:xfrm rot="0">
            <a:off x="2107565" y="49009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48" name="Rect 0"/>
          <p:cNvSpPr>
            <a:spLocks/>
          </p:cNvSpPr>
          <p:nvPr/>
        </p:nvSpPr>
        <p:spPr>
          <a:xfrm rot="0">
            <a:off x="3657600" y="48990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5166995" y="49053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프로젝트 공유 알림 창</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620" y="890270"/>
            <a:ext cx="6515100" cy="4842510"/>
          </a:xfrm>
          <a:prstGeom prst="rect"/>
          <a:noFill/>
        </p:spPr>
      </p:pic>
      <p:sp>
        <p:nvSpPr>
          <p:cNvPr id="32" name="Rect 0"/>
          <p:cNvSpPr>
            <a:spLocks/>
          </p:cNvSpPr>
          <p:nvPr/>
        </p:nvSpPr>
        <p:spPr>
          <a:xfrm rot="0">
            <a:off x="4435475" y="14439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303780" y="21856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P_name / p_startdate / p_projectleader</a:t>
                      </a:r>
                      <a:endParaRPr lang="ko-KR" altLang="en-US" sz="1000" kern="1200" i="0" b="0">
                        <a:solidFill>
                          <a:schemeClr val="tx1"/>
                        </a:solidFill>
                        <a:latin typeface="맑은 고딕" charset="0"/>
                        <a:ea typeface="맑은 고딕" charset="0"/>
                      </a:endParaRPr>
                    </a:p>
                    <a:p>
                      <a:pPr marL="0" indent="0" latinLnBrk="0">
                        <a:buFontTx/>
                        <a:buNone/>
                      </a:pPr>
                      <a:r>
                        <a:rPr sz="1000" kern="1200" i="0" b="0">
                          <a:solidFill>
                            <a:schemeClr val="tx1"/>
                          </a:solidFill>
                          <a:latin typeface="맑은 고딕" charset="0"/>
                          <a:ea typeface="맑은 고딕" charset="0"/>
                        </a:rPr>
                        <a:t>/ 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P_name / 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71065" y="1348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6" name="Rect 0"/>
          <p:cNvSpPr>
            <a:spLocks/>
          </p:cNvSpPr>
          <p:nvPr/>
        </p:nvSpPr>
        <p:spPr>
          <a:xfrm rot="0">
            <a:off x="3596640" y="21831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598160"/>
        </p:xfrm>
        <a:graphic>
          <a:graphicData uri="http://schemas.openxmlformats.org/drawingml/2006/table">
            <a:tbl>
              <a:tblPr firstRow="1" bandRow="1">
                <a:tableStyleId>{5C22544A-7EE6-4342-B048-85BDC9FD1C3A}</a:tableStyleId>
              </a:tblPr>
              <a:tblGrid>
                <a:gridCol w="436245"/>
                <a:gridCol w="2209165"/>
              </a:tblGrid>
              <a:tr h="45656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05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6926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11023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공유 버튼을 누르면 출력되는 알림창이다. 확인 버튼을 누르면 프로젝트 공유 완료 알림을 출력하게 되고 취소 버튼을 클릭하면 현재 페이지를 유지한다.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SS-60-03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프로젝트 공유 성공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255" y="890270"/>
            <a:ext cx="6513830" cy="4842510"/>
          </a:xfrm>
          <a:prstGeom prst="rect"/>
          <a:noFill/>
        </p:spPr>
      </p:pic>
      <p:sp>
        <p:nvSpPr>
          <p:cNvPr id="32" name="Rect 0"/>
          <p:cNvSpPr>
            <a:spLocks/>
          </p:cNvSpPr>
          <p:nvPr/>
        </p:nvSpPr>
        <p:spPr>
          <a:xfrm rot="0">
            <a:off x="4177030" y="15690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678430" y="21437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P_name / p_startdate / p_projectleader</a:t>
                      </a:r>
                      <a:endParaRPr lang="ko-KR" altLang="en-US" sz="1000" kern="1200" i="0" b="0">
                        <a:solidFill>
                          <a:schemeClr val="tx1"/>
                        </a:solidFill>
                        <a:latin typeface="맑은 고딕" charset="0"/>
                        <a:ea typeface="맑은 고딕" charset="0"/>
                      </a:endParaRPr>
                    </a:p>
                    <a:p>
                      <a:pPr marL="0" indent="0" latinLnBrk="0">
                        <a:buFontTx/>
                        <a:buNone/>
                      </a:pPr>
                      <a:r>
                        <a:rPr sz="1000" kern="1200" i="0" b="0">
                          <a:solidFill>
                            <a:schemeClr val="tx1"/>
                          </a:solidFill>
                          <a:latin typeface="맑은 고딕" charset="0"/>
                          <a:ea typeface="맑은 고딕" charset="0"/>
                        </a:rPr>
                        <a:t>/ 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P_name / 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71065" y="1348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48325"/>
        </p:xfrm>
        <a:graphic>
          <a:graphicData uri="http://schemas.openxmlformats.org/drawingml/2006/table">
            <a:tbl>
              <a:tblPr firstRow="1" bandRow="1">
                <a:tableStyleId>{5C22544A-7EE6-4342-B048-85BDC9FD1C3A}</a:tableStyleId>
              </a:tblPr>
              <a:tblGrid>
                <a:gridCol w="436245"/>
                <a:gridCol w="2209165"/>
              </a:tblGrid>
              <a:tr h="4889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0292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4067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공유 확인 버튼을 누르면 출력되는 알림창이다. 확인 버튼을 누르면 프로젝트 공유 완료 알림을 출력하게되고 프로젝트 공유 초기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SS-61-01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권한없는 사람이 접속</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255" y="890905"/>
            <a:ext cx="6513830" cy="4841240"/>
          </a:xfrm>
          <a:prstGeom prst="rect"/>
          <a:noFill/>
        </p:spPr>
      </p:pic>
      <p:sp>
        <p:nvSpPr>
          <p:cNvPr id="32" name="Rect 0"/>
          <p:cNvSpPr>
            <a:spLocks/>
          </p:cNvSpPr>
          <p:nvPr/>
        </p:nvSpPr>
        <p:spPr>
          <a:xfrm rot="0">
            <a:off x="4177030" y="15690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2678430" y="21437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71065" y="1348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48325"/>
        </p:xfrm>
        <a:graphic>
          <a:graphicData uri="http://schemas.openxmlformats.org/drawingml/2006/table">
            <a:tbl>
              <a:tblPr firstRow="1" bandRow="1">
                <a:tableStyleId>{5C22544A-7EE6-4342-B048-85BDC9FD1C3A}</a:tableStyleId>
              </a:tblPr>
              <a:tblGrid>
                <a:gridCol w="436245"/>
                <a:gridCol w="2209165"/>
              </a:tblGrid>
              <a:tr h="48895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내용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65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0292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4067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관리자가 아닌 일반유저가 CoP관리에 접속하였을때 출력되는 알림이다. 확인 버튼을 누르면 이전 페이지로 돌아간다.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65835"/>
            <a:ext cx="6511925" cy="4435475"/>
          </a:xfrm>
          <a:prstGeom prst="rect"/>
          <a:noFill/>
        </p:spPr>
      </p:pic>
      <p:sp>
        <p:nvSpPr>
          <p:cNvPr id="32" name="Rect 0"/>
          <p:cNvSpPr>
            <a:spLocks/>
          </p:cNvSpPr>
          <p:nvPr/>
        </p:nvSpPr>
        <p:spPr>
          <a:xfrm rot="0">
            <a:off x="3881755" y="200279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3" name="Table 3"/>
          <p:cNvGraphicFramePr>
            <a:graphicFrameLocks noGrp="1"/>
          </p:cNvGraphicFramePr>
          <p:nvPr/>
        </p:nvGraphicFramePr>
        <p:xfrm>
          <a:off x="6527165" y="3175"/>
          <a:ext cx="2615565" cy="6695440"/>
        </p:xfrm>
        <a:graphic>
          <a:graphicData uri="http://schemas.openxmlformats.org/drawingml/2006/table">
            <a:tbl>
              <a:tblPr firstRow="1" bandRow="1">
                <a:tableStyleId>{5C22544A-7EE6-4342-B048-85BDC9FD1C3A}</a:tableStyleId>
              </a:tblPr>
              <a:tblGrid>
                <a:gridCol w="431800"/>
                <a:gridCol w="2183765"/>
              </a:tblGrid>
              <a:tr h="346710">
                <a:tc gridSpan="2">
                  <a:txBody>
                    <a:bodyPr/>
                    <a:lstStyle/>
                    <a:p>
                      <a:pPr marL="0" indent="0" algn="ctr" latinLnBrk="1" lvl="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93700">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프로젝트가 KMS에 등록되었다는 확인창 </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r>
                        <a:rPr sz="800" kern="1200">
                          <a:solidFill>
                            <a:schemeClr val="tx1">
                              <a:lumMod val="95000"/>
                              <a:lumOff val="5000"/>
                            </a:schemeClr>
                          </a:solidFill>
                          <a:latin typeface="맑은 고딕" charset="0"/>
                          <a:ea typeface="맑은 고딕" charset="0"/>
                        </a:rPr>
                        <a:t>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815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911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6565">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21310">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5290">
                <a:tc gridSpan="2">
                  <a:txBody>
                    <a:bodyPr/>
                    <a:lstStyle/>
                    <a:p>
                      <a:pPr marL="0" indent="0" algn="ctr" latinLnBrk="1" lvl="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lvl="1">
                        <a:buFontTx/>
                        <a:buNone/>
                      </a:pPr>
                      <a:r>
                        <a:rPr sz="800" kern="1200">
                          <a:solidFill>
                            <a:schemeClr val="tx1">
                              <a:lumMod val="95000"/>
                              <a:lumOff val="5000"/>
                            </a:schemeClr>
                          </a:solidFill>
                          <a:latin typeface="맑은 고딕" charset="0"/>
                          <a:ea typeface="맑은 고딕" charset="0"/>
                        </a:rPr>
                        <a:t>KMS에 프로젝트가 정상적으로 등록되었다는 확인창</a:t>
                      </a: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lvl="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표 14"/>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lang="ko-K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lang="ko-KR" sz="1100" kern="1200" i="0" b="0">
                          <a:solidFill>
                            <a:schemeClr val="dk1"/>
                          </a:solidFill>
                          <a:latin typeface="맑은 고딕" charset="0"/>
                          <a:ea typeface="맑은 고딕" charset="0"/>
                        </a:rPr>
                        <a:t>pr_attach_path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8011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SS-61-02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941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525" y="890905"/>
            <a:ext cx="6511290" cy="4841240"/>
          </a:xfrm>
          <a:prstGeom prst="rect"/>
          <a:noFill/>
        </p:spPr>
      </p:pic>
      <p:sp>
        <p:nvSpPr>
          <p:cNvPr id="32" name="Rect 0"/>
          <p:cNvSpPr>
            <a:spLocks/>
          </p:cNvSpPr>
          <p:nvPr/>
        </p:nvSpPr>
        <p:spPr>
          <a:xfrm rot="0">
            <a:off x="2261235" y="21520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3" name="Rect 0"/>
          <p:cNvSpPr>
            <a:spLocks/>
          </p:cNvSpPr>
          <p:nvPr/>
        </p:nvSpPr>
        <p:spPr>
          <a:xfrm rot="0">
            <a:off x="4760595" y="365125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3495040" y="17570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48960"/>
        </p:xfrm>
        <a:graphic>
          <a:graphicData uri="http://schemas.openxmlformats.org/drawingml/2006/table">
            <a:tbl>
              <a:tblPr firstRow="1" bandRow="1">
                <a:tableStyleId>{5C22544A-7EE6-4342-B048-85BDC9FD1C3A}</a:tableStyleId>
              </a:tblPr>
              <a:tblGrid>
                <a:gridCol w="436245"/>
                <a:gridCol w="2209165"/>
              </a:tblGrid>
              <a:tr h="49339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867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가입 신청 갯수</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가입 신청 리스트 조회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가입 신청 수락 및 거절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패밀리 리스트 조회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쪽지 및 추방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 조회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4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패밀리 초대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0863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77228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및 패밀리를 전반적으로 관리할수 있는 CoP 관리 페이지이다. CoP에 가입신청이 들어와있는 알림을 확인 할 수 있으며 리스트 또한 조회가 가능하고 수락 및 거절을 할 수 있다. 현재 CoP에서 활동중인 패밀리를 확인 할 수 있으며 개인적인 쪽지 또는 CoP에서 추방을 할 수 있다. CoP의 정보조회도 가능하며 조직도를 이용하여 패밀리를 초대도 가능하다.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48" name="Rect 0"/>
          <p:cNvSpPr>
            <a:spLocks/>
          </p:cNvSpPr>
          <p:nvPr/>
        </p:nvSpPr>
        <p:spPr>
          <a:xfrm rot="0">
            <a:off x="2185035" y="36480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49" name="Rect 0"/>
          <p:cNvSpPr>
            <a:spLocks/>
          </p:cNvSpPr>
          <p:nvPr/>
        </p:nvSpPr>
        <p:spPr>
          <a:xfrm rot="0">
            <a:off x="2675255" y="49549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0" name="Rect 0"/>
          <p:cNvSpPr>
            <a:spLocks/>
          </p:cNvSpPr>
          <p:nvPr/>
        </p:nvSpPr>
        <p:spPr>
          <a:xfrm rot="0">
            <a:off x="4066540" y="49555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4765675" y="21488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SS-61-03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가입신청 수락/거절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525" y="891540"/>
            <a:ext cx="6511290" cy="4839970"/>
          </a:xfrm>
          <a:prstGeom prst="rect"/>
          <a:noFill/>
        </p:spPr>
      </p:pic>
      <p:sp>
        <p:nvSpPr>
          <p:cNvPr id="32" name="Rect 0"/>
          <p:cNvSpPr>
            <a:spLocks/>
          </p:cNvSpPr>
          <p:nvPr/>
        </p:nvSpPr>
        <p:spPr>
          <a:xfrm rot="0">
            <a:off x="4445000" y="16071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395855" y="1348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6226810"/>
        </p:xfrm>
        <a:graphic>
          <a:graphicData uri="http://schemas.openxmlformats.org/drawingml/2006/table">
            <a:tbl>
              <a:tblPr firstRow="1" bandRow="1">
                <a:tableStyleId>{5C22544A-7EE6-4342-B048-85BDC9FD1C3A}</a:tableStyleId>
              </a:tblPr>
              <a:tblGrid>
                <a:gridCol w="436245"/>
                <a:gridCol w="2209165"/>
              </a:tblGrid>
              <a:tr h="6946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41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6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6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6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1628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292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가입신청자를 수락 또는 거절을 눌렀을때 출력되는 알림창이다. 알림 메시지에 클릭한 유저의 이름이 뜨게되고 확인을 누를 경우 선택한 요청이 진행된다. 취소를 누르면 현재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527935" y="21158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0" name="Rect 0"/>
          <p:cNvSpPr>
            <a:spLocks/>
          </p:cNvSpPr>
          <p:nvPr/>
        </p:nvSpPr>
        <p:spPr>
          <a:xfrm rot="0">
            <a:off x="3721100" y="212407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SS-61-04</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가입신청 수락/거절 완료 알림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160" y="891540"/>
            <a:ext cx="6510020" cy="4839970"/>
          </a:xfrm>
          <a:prstGeom prst="rect"/>
          <a:noFill/>
        </p:spPr>
      </p:pic>
      <p:sp>
        <p:nvSpPr>
          <p:cNvPr id="32" name="Rect 0"/>
          <p:cNvSpPr>
            <a:spLocks/>
          </p:cNvSpPr>
          <p:nvPr/>
        </p:nvSpPr>
        <p:spPr>
          <a:xfrm rot="0">
            <a:off x="4445000" y="16071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User_name / user_email</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User_name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395855" y="13487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32450"/>
        </p:xfrm>
        <a:graphic>
          <a:graphicData uri="http://schemas.openxmlformats.org/drawingml/2006/table">
            <a:tbl>
              <a:tblPr firstRow="1" bandRow="1">
                <a:tableStyleId>{5C22544A-7EE6-4342-B048-85BDC9FD1C3A}</a:tableStyleId>
              </a:tblPr>
              <a:tblGrid>
                <a:gridCol w="436245"/>
                <a:gridCol w="2209165"/>
              </a:tblGrid>
              <a:tr h="6946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416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6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66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1628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165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수락/거절 확인 버튼을 누르면 출력되는 알림창이다. 확인 버튼을 누르면 CoP 관리 페이지로 새로고침된다.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896870" y="21158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쪽지 발신창</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160" y="892175"/>
            <a:ext cx="6510020" cy="4838700"/>
          </a:xfrm>
          <a:prstGeom prst="rect"/>
          <a:noFill/>
        </p:spPr>
      </p:pic>
      <p:sp>
        <p:nvSpPr>
          <p:cNvPr id="32" name="Rect 0"/>
          <p:cNvSpPr>
            <a:spLocks/>
          </p:cNvSpPr>
          <p:nvPr/>
        </p:nvSpPr>
        <p:spPr>
          <a:xfrm rot="0">
            <a:off x="2004060" y="24523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645410" y="16109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31815"/>
        </p:xfrm>
        <a:graphic>
          <a:graphicData uri="http://schemas.openxmlformats.org/drawingml/2006/table">
            <a:tbl>
              <a:tblPr firstRow="1" bandRow="1">
                <a:tableStyleId>{5C22544A-7EE6-4342-B048-85BDC9FD1C3A}</a:tableStyleId>
              </a:tblPr>
              <a:tblGrid>
                <a:gridCol w="436245"/>
                <a:gridCol w="2209165"/>
              </a:tblGrid>
              <a:tr h="63373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보내는 사람, 받는사람, 제목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전송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CoP에서 패밀리에게 쪽지를 보낼수 있는 페이지이다. 보내는 사람은 수정이 불가능하며 로그인 되어있는 사용자의 아이디를 기반으로 자동으로 입력된다. 받는사람과 제목을 입력 후 내용까지 입력하여 전송버튼을 누르면 알림창이 뜬다.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004060" y="34969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0" name="Rect 0"/>
          <p:cNvSpPr>
            <a:spLocks/>
          </p:cNvSpPr>
          <p:nvPr/>
        </p:nvSpPr>
        <p:spPr>
          <a:xfrm rot="0">
            <a:off x="4744720" y="49460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SS-62-02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쪽지 발신 알림창</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795" y="892175"/>
            <a:ext cx="6508750" cy="4838700"/>
          </a:xfrm>
          <a:prstGeom prst="rect"/>
          <a:noFill/>
        </p:spPr>
      </p:pic>
      <p:sp>
        <p:nvSpPr>
          <p:cNvPr id="32" name="Rect 0"/>
          <p:cNvSpPr>
            <a:spLocks/>
          </p:cNvSpPr>
          <p:nvPr/>
        </p:nvSpPr>
        <p:spPr>
          <a:xfrm rot="0">
            <a:off x="2825750" y="16186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76475" y="13608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31815"/>
        </p:xfrm>
        <a:graphic>
          <a:graphicData uri="http://schemas.openxmlformats.org/drawingml/2006/table">
            <a:tbl>
              <a:tblPr firstRow="1" bandRow="1">
                <a:tableStyleId>{5C22544A-7EE6-4342-B048-85BDC9FD1C3A}</a:tableStyleId>
              </a:tblPr>
              <a:tblGrid>
                <a:gridCol w="436245"/>
                <a:gridCol w="2209165"/>
              </a:tblGrid>
              <a:tr h="63373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쪽지 전송 버튼을 눌렀을때 출력되는 알림창이다. 확인 버튼을 누를경우 쪽지 전송이 진행되며 취소 버튼을 클릭하면 전송 버튼 클릭 전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277745" y="21513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0" name="Rect 0"/>
          <p:cNvSpPr>
            <a:spLocks/>
          </p:cNvSpPr>
          <p:nvPr/>
        </p:nvSpPr>
        <p:spPr>
          <a:xfrm rot="0">
            <a:off x="3529965" y="21596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SS-62-03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관리 쪽지 발신 성공 알림 창</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880745"/>
            <a:ext cx="6508750" cy="4837430"/>
          </a:xfrm>
          <a:prstGeom prst="rect"/>
          <a:noFill/>
        </p:spPr>
      </p:pic>
      <p:sp>
        <p:nvSpPr>
          <p:cNvPr id="32" name="Rect 0"/>
          <p:cNvSpPr>
            <a:spLocks/>
          </p:cNvSpPr>
          <p:nvPr/>
        </p:nvSpPr>
        <p:spPr>
          <a:xfrm rot="0">
            <a:off x="4307205" y="15024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276475" y="13608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76265"/>
        </p:xfrm>
        <a:graphic>
          <a:graphicData uri="http://schemas.openxmlformats.org/drawingml/2006/table">
            <a:tbl>
              <a:tblPr firstRow="1" bandRow="1">
                <a:tableStyleId>{5C22544A-7EE6-4342-B048-85BDC9FD1C3A}</a:tableStyleId>
              </a:tblPr>
              <a:tblGrid>
                <a:gridCol w="436245"/>
                <a:gridCol w="2209165"/>
              </a:tblGrid>
              <a:tr h="69977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9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2199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533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전송 확인 버튼을 눌렸을 때 출력되는 알림창이다. 완료 버튼을 클릭하면 CoP관리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838450" y="21088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패밀리 추방 메시지 발신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80745"/>
            <a:ext cx="6506210" cy="4837430"/>
          </a:xfrm>
          <a:prstGeom prst="rect"/>
          <a:noFill/>
        </p:spPr>
      </p:pic>
      <p:sp>
        <p:nvSpPr>
          <p:cNvPr id="32" name="Rect 0"/>
          <p:cNvSpPr>
            <a:spLocks/>
          </p:cNvSpPr>
          <p:nvPr/>
        </p:nvSpPr>
        <p:spPr>
          <a:xfrm rot="0">
            <a:off x="2042160" y="25711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583180" y="16256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graphicFrame>
        <p:nvGraphicFramePr>
          <p:cNvPr id="47" name="Table 3"/>
          <p:cNvGraphicFramePr>
            <a:graphicFrameLocks noGrp="1"/>
          </p:cNvGraphicFramePr>
          <p:nvPr/>
        </p:nvGraphicFramePr>
        <p:xfrm>
          <a:off x="6497320" y="3175"/>
          <a:ext cx="2645410" cy="5609590"/>
        </p:xfrm>
        <a:graphic>
          <a:graphicData uri="http://schemas.openxmlformats.org/drawingml/2006/table">
            <a:tbl>
              <a:tblPr firstRow="1" bandRow="1">
                <a:tableStyleId>{5C22544A-7EE6-4342-B048-85BDC9FD1C3A}</a:tableStyleId>
              </a:tblPr>
              <a:tblGrid>
                <a:gridCol w="436245"/>
                <a:gridCol w="2209165"/>
              </a:tblGrid>
              <a:tr h="62484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781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62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대상, 제목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62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내용 입력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162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추방 btn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4452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3133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패밀리를 추방할수 있는 패밀리 추방 페이지이다. 추방하기전 제목과 내용으로 사유를 적어야 하며 대상을 지정해야한다. 추방 버튼을 누르면 정말 추방할건지에 대한 확인창이 뜨게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2" name="Rect 0"/>
          <p:cNvSpPr>
            <a:spLocks/>
          </p:cNvSpPr>
          <p:nvPr/>
        </p:nvSpPr>
        <p:spPr>
          <a:xfrm rot="0">
            <a:off x="2076450" y="36645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0" name="Rect 0"/>
          <p:cNvSpPr>
            <a:spLocks/>
          </p:cNvSpPr>
          <p:nvPr/>
        </p:nvSpPr>
        <p:spPr>
          <a:xfrm rot="0">
            <a:off x="4783455" y="494220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SS-63-02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패밀리 추방 메시지 발신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81380"/>
            <a:ext cx="6506210" cy="4836160"/>
          </a:xfrm>
          <a:prstGeom prst="rect"/>
          <a:noFill/>
        </p:spPr>
      </p:pic>
      <p:sp>
        <p:nvSpPr>
          <p:cNvPr id="32" name="Rect 0"/>
          <p:cNvSpPr>
            <a:spLocks/>
          </p:cNvSpPr>
          <p:nvPr/>
        </p:nvSpPr>
        <p:spPr>
          <a:xfrm rot="0">
            <a:off x="4307205"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81225" y="12871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309495" y="21196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60" name="Rect 0"/>
          <p:cNvSpPr>
            <a:spLocks/>
          </p:cNvSpPr>
          <p:nvPr/>
        </p:nvSpPr>
        <p:spPr>
          <a:xfrm rot="0">
            <a:off x="3556000" y="21164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graphicFrame>
        <p:nvGraphicFramePr>
          <p:cNvPr id="61" name="Table 3"/>
          <p:cNvGraphicFramePr>
            <a:graphicFrameLocks noGrp="1"/>
          </p:cNvGraphicFramePr>
          <p:nvPr/>
        </p:nvGraphicFramePr>
        <p:xfrm>
          <a:off x="6497320" y="31750"/>
          <a:ext cx="2645410" cy="5590540"/>
        </p:xfrm>
        <a:graphic>
          <a:graphicData uri="http://schemas.openxmlformats.org/drawingml/2006/table">
            <a:tbl>
              <a:tblPr firstRow="1" bandRow="1">
                <a:tableStyleId>{5C22544A-7EE6-4342-B048-85BDC9FD1C3A}</a:tableStyleId>
              </a:tblPr>
              <a:tblGrid>
                <a:gridCol w="436245"/>
                <a:gridCol w="2209165"/>
              </a:tblGrid>
              <a:tr h="59245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9085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2832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65341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688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추방 버튼을 눌렀을때 출력되는 알림창이다. 확인 버튼을 누를경우 추방이 진행되며 취소 버튼을 클릭하면 추방 버튼 클릭 전 페이지가 유지된다.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SS-63-03</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패밀리 추방 메시지 발신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81380"/>
            <a:ext cx="6504940" cy="4836160"/>
          </a:xfrm>
          <a:prstGeom prst="rect"/>
          <a:noFill/>
        </p:spPr>
      </p:pic>
      <p:sp>
        <p:nvSpPr>
          <p:cNvPr id="32" name="Rect 0"/>
          <p:cNvSpPr>
            <a:spLocks/>
          </p:cNvSpPr>
          <p:nvPr/>
        </p:nvSpPr>
        <p:spPr>
          <a:xfrm rot="0">
            <a:off x="4307205"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User_id / m_title / m_content</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181225" y="12871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2860040" y="210883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1" name="Table 3"/>
          <p:cNvGraphicFramePr>
            <a:graphicFrameLocks noGrp="1"/>
          </p:cNvGraphicFramePr>
          <p:nvPr/>
        </p:nvGraphicFramePr>
        <p:xfrm>
          <a:off x="6497320" y="3175"/>
          <a:ext cx="2645410" cy="5676265"/>
        </p:xfrm>
        <a:graphic>
          <a:graphicData uri="http://schemas.openxmlformats.org/drawingml/2006/table">
            <a:tbl>
              <a:tblPr firstRow="1" bandRow="1">
                <a:tableStyleId>{5C22544A-7EE6-4342-B048-85BDC9FD1C3A}</a:tableStyleId>
              </a:tblPr>
              <a:tblGrid>
                <a:gridCol w="436245"/>
                <a:gridCol w="2209165"/>
              </a:tblGrid>
              <a:tr h="69977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39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알림창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알림 메시지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1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72199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5533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추방 확인 버튼을 눌렸을 때 출력되는 알림창이다. 완료 버튼을 클릭하면 CoP관리 페이지로 새로고침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79476"/>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SS-64-01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210630</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35877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김두환</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CoP 정보 조회 페이지</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82015"/>
            <a:ext cx="6504940" cy="4834890"/>
          </a:xfrm>
          <a:prstGeom prst="rect"/>
          <a:noFill/>
        </p:spPr>
      </p:pic>
      <p:sp>
        <p:nvSpPr>
          <p:cNvPr id="32" name="Rect 0"/>
          <p:cNvSpPr>
            <a:spLocks/>
          </p:cNvSpPr>
          <p:nvPr/>
        </p:nvSpPr>
        <p:spPr>
          <a:xfrm rot="0">
            <a:off x="3556000" y="19361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0" y="5724525"/>
          <a:ext cx="6504941" cy="1123950"/>
        </p:xfrm>
        <a:graphic>
          <a:graphicData uri="http://schemas.openxmlformats.org/drawingml/2006/table">
            <a:tbl>
              <a:tblPr>
                <a:tableStyleId>{00000000-0000-0000-0000-000000000000}</a:tableStyleId>
              </a:tblPr>
              <a:tblGrid>
                <a:gridCol w="3252470"/>
                <a:gridCol w="3252470"/>
              </a:tblGrid>
              <a:tr h="266700">
                <a:tc>
                  <a:txBody>
                    <a:bodyPr/>
                    <a:lstStyle/>
                    <a:p>
                      <a:pPr marL="0" indent="0" algn="l" latinLnBrk="0">
                        <a:buFontTx/>
                        <a:buNone/>
                      </a:pPr>
                      <a:r>
                        <a:rPr sz="1050" kern="1200" i="0" b="1">
                          <a:solidFill>
                            <a:schemeClr val="tx1"/>
                          </a:solidFill>
                          <a:latin typeface="Arial" charset="0"/>
                          <a:ea typeface="Arial" charset="0"/>
                        </a:rPr>
                        <a:t>In</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algn="l" latinLnBrk="0">
                        <a:buFontTx/>
                        <a:buNone/>
                      </a:pPr>
                      <a:r>
                        <a:rPr sz="1050" kern="1200" i="0" b="1">
                          <a:solidFill>
                            <a:schemeClr val="tx1"/>
                          </a:solidFill>
                          <a:latin typeface="Arial" charset="0"/>
                          <a:ea typeface="Arial" charset="0"/>
                        </a:rPr>
                        <a:t>Out</a:t>
                      </a:r>
                      <a:endParaRPr lang="ko-KR" altLang="en-US" sz="1050" kern="1200" i="0" b="1">
                        <a:solidFill>
                          <a:schemeClr val="tx1"/>
                        </a:solidFill>
                        <a:latin typeface="Arial" charset="0"/>
                        <a:ea typeface="Arial"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857250">
                <a:tc>
                  <a:txBody>
                    <a:bodyPr/>
                    <a:lstStyle/>
                    <a:p>
                      <a:pPr marL="0" indent="0" latinLnBrk="0">
                        <a:buFontTx/>
                        <a:buNone/>
                      </a:pPr>
                      <a:r>
                        <a:rPr sz="1000" kern="1200" i="0" b="0">
                          <a:solidFill>
                            <a:schemeClr val="tx1"/>
                          </a:solidFill>
                          <a:latin typeface="맑은 고딕" charset="0"/>
                          <a:ea typeface="맑은 고딕" charset="0"/>
                        </a:rPr>
                        <a:t>Cop_bannerimage / cop_image / cop_name / cop_detail / cop_type</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c>
                  <a:txBody>
                    <a:bodyPr/>
                    <a:lstStyle/>
                    <a:p>
                      <a:pPr marL="0" indent="0" latinLnBrk="0">
                        <a:buFontTx/>
                        <a:buNone/>
                      </a:pPr>
                      <a:r>
                        <a:rPr sz="1000" kern="1200" i="0" b="0">
                          <a:solidFill>
                            <a:schemeClr val="tx1"/>
                          </a:solidFill>
                          <a:latin typeface="맑은 고딕" charset="0"/>
                          <a:ea typeface="맑은 고딕" charset="0"/>
                        </a:rPr>
                        <a:t>Cop_no</a:t>
                      </a:r>
                      <a:endParaRPr lang="ko-KR" altLang="en-US" sz="1000" kern="1200" i="0" b="0">
                        <a:solidFill>
                          <a:schemeClr val="tx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D9D9D9"/>
                    </a:solidFill>
                  </a:tcPr>
                </a:tc>
              </a:tr>
            </a:tbl>
          </a:graphicData>
        </a:graphic>
      </p:graphicFrame>
      <p:sp>
        <p:nvSpPr>
          <p:cNvPr id="45" name="Rect 0"/>
          <p:cNvSpPr>
            <a:spLocks/>
          </p:cNvSpPr>
          <p:nvPr/>
        </p:nvSpPr>
        <p:spPr>
          <a:xfrm rot="0">
            <a:off x="2583180" y="16681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2" name="Rect 0"/>
          <p:cNvSpPr>
            <a:spLocks/>
          </p:cNvSpPr>
          <p:nvPr/>
        </p:nvSpPr>
        <p:spPr>
          <a:xfrm rot="0">
            <a:off x="5283835" y="232029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53" name="Rect 0"/>
          <p:cNvSpPr>
            <a:spLocks/>
          </p:cNvSpPr>
          <p:nvPr/>
        </p:nvSpPr>
        <p:spPr>
          <a:xfrm rot="0">
            <a:off x="-912495" y="11430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54" name="Rect 0"/>
          <p:cNvSpPr>
            <a:spLocks/>
          </p:cNvSpPr>
          <p:nvPr/>
        </p:nvSpPr>
        <p:spPr>
          <a:xfrm rot="0">
            <a:off x="-901700" y="7658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55" name="Rect 0"/>
          <p:cNvSpPr>
            <a:spLocks/>
          </p:cNvSpPr>
          <p:nvPr/>
        </p:nvSpPr>
        <p:spPr>
          <a:xfrm rot="0">
            <a:off x="-930275" y="24485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
        <p:nvSpPr>
          <p:cNvPr id="56" name="Rect 0"/>
          <p:cNvSpPr>
            <a:spLocks/>
          </p:cNvSpPr>
          <p:nvPr/>
        </p:nvSpPr>
        <p:spPr>
          <a:xfrm rot="0">
            <a:off x="-934085" y="198120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57" name="Rect 0"/>
          <p:cNvSpPr>
            <a:spLocks/>
          </p:cNvSpPr>
          <p:nvPr/>
        </p:nvSpPr>
        <p:spPr>
          <a:xfrm rot="0">
            <a:off x="-908050" y="29190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
        <p:nvSpPr>
          <p:cNvPr id="58" name="Rect 0"/>
          <p:cNvSpPr>
            <a:spLocks/>
          </p:cNvSpPr>
          <p:nvPr/>
        </p:nvSpPr>
        <p:spPr>
          <a:xfrm rot="0">
            <a:off x="-909955" y="3395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7</a:t>
            </a:r>
            <a:endParaRPr lang="ko-KR" altLang="en-US" sz="1500">
              <a:solidFill>
                <a:schemeClr val="tx1"/>
              </a:solidFill>
              <a:latin typeface="맑은 고딕" charset="0"/>
              <a:ea typeface="맑은 고딕" charset="0"/>
            </a:endParaRPr>
          </a:p>
        </p:txBody>
      </p:sp>
      <p:sp>
        <p:nvSpPr>
          <p:cNvPr id="59" name="Rect 0"/>
          <p:cNvSpPr>
            <a:spLocks/>
          </p:cNvSpPr>
          <p:nvPr/>
        </p:nvSpPr>
        <p:spPr>
          <a:xfrm rot="0">
            <a:off x="-913130" y="154432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graphicFrame>
        <p:nvGraphicFramePr>
          <p:cNvPr id="61" name="Table 3"/>
          <p:cNvGraphicFramePr>
            <a:graphicFrameLocks noGrp="1"/>
          </p:cNvGraphicFramePr>
          <p:nvPr/>
        </p:nvGraphicFramePr>
        <p:xfrm>
          <a:off x="6497320" y="3175"/>
          <a:ext cx="2645410" cy="5709920"/>
        </p:xfrm>
        <a:graphic>
          <a:graphicData uri="http://schemas.openxmlformats.org/drawingml/2006/table">
            <a:tbl>
              <a:tblPr firstRow="1" bandRow="1">
                <a:tableStyleId>{5C22544A-7EE6-4342-B048-85BDC9FD1C3A}</a:tableStyleId>
              </a:tblPr>
              <a:tblGrid>
                <a:gridCol w="436245"/>
                <a:gridCol w="2209165"/>
              </a:tblGrid>
              <a:tr h="56959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43561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 조회 페이지 알림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조회되는 정보 영역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053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삭제 btn</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58801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22345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CoP 정보 조회 페이지이다. CoP를 이루고있는 전반적인 정보들이 출력되며. 출력되는 정보로는 배너, 이미지, 이름, 설명, 활성화 상태가 있다. 수정이 가능하고 삭제를 원할때에는 삭제 또한 진행할수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62" name="Rect 0"/>
          <p:cNvSpPr>
            <a:spLocks/>
          </p:cNvSpPr>
          <p:nvPr/>
        </p:nvSpPr>
        <p:spPr>
          <a:xfrm rot="0">
            <a:off x="2846705" y="49314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63" name="Rect 0"/>
          <p:cNvSpPr>
            <a:spLocks/>
          </p:cNvSpPr>
          <p:nvPr/>
        </p:nvSpPr>
        <p:spPr>
          <a:xfrm rot="0">
            <a:off x="3930015" y="493331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Company>Microsoft</Company>
  <DocSecurity>0</DocSecurity>
  <HyperlinksChanged>false</HyperlinksChanged>
  <Lines>0</Lines>
  <LinksUpToDate>false</LinksUpToDate>
  <Pages>162</Pages>
  <Paragraphs>1928</Paragraphs>
  <Words>3533</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AutoBVT</dc:creator>
  <cp:lastModifiedBy>po_user</cp:lastModifiedBy>
  <dc:title>PowerPoint 프레젠테이션</dc:title>
  <cp:version>9.102.66.42778</cp:version>
  <dcterms:modified xsi:type="dcterms:W3CDTF">2016-09-06T02:33:52Z</dcterms:modified>
</cp:coreProperties>
</file>